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3792" autoAdjust="0"/>
  </p:normalViewPr>
  <p:slideViewPr>
    <p:cSldViewPr snapToGrid="0">
      <p:cViewPr varScale="1">
        <p:scale>
          <a:sx n="44" d="100"/>
          <a:sy n="44" d="100"/>
        </p:scale>
        <p:origin x="1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842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>
            <a:spLocks noGrp="1"/>
          </p:cNvSpPr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>
            <a:spLocks noGrp="1"/>
          </p:cNvSpPr>
          <p:nvPr>
            <p:ph type="pic" sz="quarter" idx="13"/>
          </p:nvPr>
        </p:nvSpPr>
        <p:spPr>
          <a:xfrm>
            <a:off x="7200900" y="2908300"/>
            <a:ext cx="4064000" cy="5422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>
            <a:spLocks noGrp="1"/>
          </p:cNvSpPr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321800"/>
            <a:ext cx="342900" cy="29852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we say"/>
          <p:cNvSpPr txBox="1"/>
          <p:nvPr/>
        </p:nvSpPr>
        <p:spPr>
          <a:xfrm>
            <a:off x="819916" y="977900"/>
            <a:ext cx="2616913" cy="8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 b="1"/>
            </a:lvl1pPr>
          </a:lstStyle>
          <a:p>
            <a:r>
              <a:t>we say</a:t>
            </a:r>
          </a:p>
        </p:txBody>
      </p:sp>
    </p:spTree>
  </p:cSld>
  <p:clrMapOvr>
    <a:masterClrMapping/>
  </p:clrMapOvr>
  <p:transition spd="med" advClick="0" advTm="1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2008-07 North Sulawesi 14_2.jpg" descr="2008-07 North Sulawesi 14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" y="390876"/>
            <a:ext cx="12992101" cy="8978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we are full of joy"/>
          <p:cNvSpPr txBox="1"/>
          <p:nvPr/>
        </p:nvSpPr>
        <p:spPr>
          <a:xfrm>
            <a:off x="819408" y="723900"/>
            <a:ext cx="6351729" cy="8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 b="1"/>
            </a:lvl1pPr>
          </a:lstStyle>
          <a:p>
            <a:r>
              <a:t>we are full of joy</a:t>
            </a:r>
          </a:p>
        </p:txBody>
      </p:sp>
      <p:sp>
        <p:nvSpPr>
          <p:cNvPr id="165" name="that across the world"/>
          <p:cNvSpPr txBox="1"/>
          <p:nvPr/>
        </p:nvSpPr>
        <p:spPr>
          <a:xfrm>
            <a:off x="7176558" y="7366000"/>
            <a:ext cx="5397628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that across the world</a:t>
            </a:r>
          </a:p>
        </p:txBody>
      </p:sp>
      <p:sp>
        <p:nvSpPr>
          <p:cNvPr id="166" name="different peoples have their own…"/>
          <p:cNvSpPr txBox="1"/>
          <p:nvPr/>
        </p:nvSpPr>
        <p:spPr>
          <a:xfrm>
            <a:off x="3785722" y="7988300"/>
            <a:ext cx="9017001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b="1"/>
            </a:pPr>
            <a:r>
              <a:t>different peoples have their own </a:t>
            </a:r>
          </a:p>
          <a:p>
            <a:pPr algn="r">
              <a:defRPr b="1"/>
            </a:pPr>
            <a:r>
              <a:t>culture and language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1" animBg="1" advAuto="0"/>
      <p:bldP spid="166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2007-11-19 Quiet Corner 2_2.jpg" descr="2007-11-19 Quiet Corner 2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400"/>
            <a:ext cx="12992100" cy="8432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and that in God"/>
          <p:cNvSpPr txBox="1"/>
          <p:nvPr/>
        </p:nvSpPr>
        <p:spPr>
          <a:xfrm>
            <a:off x="928222" y="4787900"/>
            <a:ext cx="47371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/>
            </a:lvl1pPr>
          </a:lstStyle>
          <a:p>
            <a:r>
              <a:t>and that in God </a:t>
            </a:r>
          </a:p>
        </p:txBody>
      </p:sp>
      <p:sp>
        <p:nvSpPr>
          <p:cNvPr id="170" name="we are all united…"/>
          <p:cNvSpPr txBox="1"/>
          <p:nvPr/>
        </p:nvSpPr>
        <p:spPr>
          <a:xfrm>
            <a:off x="914400" y="5365750"/>
            <a:ext cx="4544187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/>
            </a:pPr>
            <a:r>
              <a:t>we are all united </a:t>
            </a:r>
          </a:p>
          <a:p>
            <a:pPr algn="l">
              <a:defRPr b="1"/>
            </a:pPr>
            <a:r>
              <a:t>together as 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  <p:bldP spid="170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we say"/>
          <p:cNvSpPr txBox="1"/>
          <p:nvPr/>
        </p:nvSpPr>
        <p:spPr>
          <a:xfrm>
            <a:off x="819916" y="977900"/>
            <a:ext cx="2616913" cy="8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 b="1"/>
            </a:lvl1pPr>
          </a:lstStyle>
          <a:p>
            <a:r>
              <a:t>we say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2007-08 Aire River 4i.jpg" descr="2007-08 Aire River 4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600"/>
            <a:ext cx="12992100" cy="82804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we say"/>
          <p:cNvSpPr txBox="1"/>
          <p:nvPr/>
        </p:nvSpPr>
        <p:spPr>
          <a:xfrm>
            <a:off x="819916" y="977900"/>
            <a:ext cx="2616913" cy="8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 b="1">
                <a:solidFill>
                  <a:srgbClr val="000000"/>
                </a:solidFill>
              </a:defRPr>
            </a:lvl1pPr>
          </a:lstStyle>
          <a:p>
            <a:r>
              <a:t>we say</a:t>
            </a:r>
          </a:p>
        </p:txBody>
      </p:sp>
      <p:sp>
        <p:nvSpPr>
          <p:cNvPr id="176" name="God is Spirit"/>
          <p:cNvSpPr txBox="1"/>
          <p:nvPr/>
        </p:nvSpPr>
        <p:spPr>
          <a:xfrm>
            <a:off x="1312969" y="4536986"/>
            <a:ext cx="3459607" cy="1124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God is Spirit</a:t>
            </a:r>
            <a:br/>
            <a:endParaRPr/>
          </a:p>
        </p:txBody>
      </p:sp>
      <p:sp>
        <p:nvSpPr>
          <p:cNvPr id="177" name="breath of life"/>
          <p:cNvSpPr txBox="1"/>
          <p:nvPr/>
        </p:nvSpPr>
        <p:spPr>
          <a:xfrm>
            <a:off x="8599390" y="4800600"/>
            <a:ext cx="3288565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breath of life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1" animBg="1" advAuto="0"/>
      <p:bldP spid="177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2008-01 Bogong High Plains 3.jpg" descr="2008-01 Bogong High Plains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-101600"/>
            <a:ext cx="13004800" cy="995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who is always working…"/>
          <p:cNvSpPr txBox="1"/>
          <p:nvPr/>
        </p:nvSpPr>
        <p:spPr>
          <a:xfrm>
            <a:off x="3265022" y="7785100"/>
            <a:ext cx="6502401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/>
            </a:pPr>
            <a:r>
              <a:t>who is always working </a:t>
            </a:r>
          </a:p>
          <a:p>
            <a:pPr>
              <a:defRPr b="1"/>
            </a:pPr>
            <a:r>
              <a:t>to bring people to life </a:t>
            </a:r>
          </a:p>
          <a:p>
            <a:pPr>
              <a:defRPr b="1"/>
            </a:pPr>
            <a:r>
              <a:t>in God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we believe"/>
          <p:cNvSpPr txBox="1"/>
          <p:nvPr/>
        </p:nvSpPr>
        <p:spPr>
          <a:xfrm>
            <a:off x="1501449" y="1358900"/>
            <a:ext cx="4098647" cy="8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 b="1"/>
            </a:lvl1pPr>
          </a:lstStyle>
          <a:p>
            <a:r>
              <a:t>we believe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2008-07 Ubud Cremation 1.jpg" descr="2008-07 Ubud Crematio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520700"/>
            <a:ext cx="13169900" cy="86995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the Spirit has been alive and active…"/>
          <p:cNvSpPr txBox="1"/>
          <p:nvPr/>
        </p:nvSpPr>
        <p:spPr>
          <a:xfrm>
            <a:off x="1258422" y="6438900"/>
            <a:ext cx="5727701" cy="219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/>
            </a:pPr>
            <a:r>
              <a:t>the Spirit has been</a:t>
            </a:r>
            <a:br/>
            <a:r>
              <a:t>alive and active </a:t>
            </a:r>
          </a:p>
          <a:p>
            <a:pPr algn="l">
              <a:defRPr b="1"/>
            </a:pPr>
            <a:r>
              <a:t>in every race</a:t>
            </a:r>
            <a:br/>
            <a:r>
              <a:t>and culture</a:t>
            </a:r>
          </a:p>
        </p:txBody>
      </p:sp>
      <p:sp>
        <p:nvSpPr>
          <p:cNvPr id="186" name="we believe"/>
          <p:cNvSpPr txBox="1"/>
          <p:nvPr/>
        </p:nvSpPr>
        <p:spPr>
          <a:xfrm>
            <a:off x="1501449" y="1358900"/>
            <a:ext cx="4098647" cy="8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 b="1"/>
            </a:lvl1pPr>
          </a:lstStyle>
          <a:p>
            <a:r>
              <a:t>we believe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2011-04 bible.jpg" descr="2011-04 bi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215900"/>
            <a:ext cx="13030200" cy="9321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getting hearts…"/>
          <p:cNvSpPr txBox="1"/>
          <p:nvPr/>
        </p:nvSpPr>
        <p:spPr>
          <a:xfrm>
            <a:off x="8267375" y="6464300"/>
            <a:ext cx="3892373" cy="219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b="1"/>
            </a:pPr>
            <a:r>
              <a:t>getting hearts </a:t>
            </a:r>
          </a:p>
          <a:p>
            <a:pPr algn="r">
              <a:defRPr b="1"/>
            </a:pPr>
            <a:r>
              <a:t>and minds </a:t>
            </a:r>
          </a:p>
          <a:p>
            <a:pPr algn="r">
              <a:defRPr b="1"/>
            </a:pPr>
            <a:r>
              <a:t>ready for </a:t>
            </a:r>
          </a:p>
          <a:p>
            <a:pPr algn="r">
              <a:defRPr b="1"/>
            </a:pPr>
            <a:r>
              <a:t>good news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2010-01 Bogong High Plains 2.jpg" descr="2010-01 Bogong High Plain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14300"/>
            <a:ext cx="12979400" cy="952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he good news of…"/>
          <p:cNvSpPr txBox="1"/>
          <p:nvPr/>
        </p:nvSpPr>
        <p:spPr>
          <a:xfrm>
            <a:off x="6554322" y="419100"/>
            <a:ext cx="6299201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b="1"/>
            </a:pPr>
            <a:r>
              <a:t>the good news of </a:t>
            </a:r>
          </a:p>
          <a:p>
            <a:pPr algn="r">
              <a:defRPr b="1"/>
            </a:pPr>
            <a:r>
              <a:t>God’s love and grace</a:t>
            </a:r>
          </a:p>
        </p:txBody>
      </p:sp>
      <p:sp>
        <p:nvSpPr>
          <p:cNvPr id="193" name="that Jesus Christ…"/>
          <p:cNvSpPr txBox="1"/>
          <p:nvPr/>
        </p:nvSpPr>
        <p:spPr>
          <a:xfrm>
            <a:off x="1802307" y="8121650"/>
            <a:ext cx="452338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that Jesus Christ </a:t>
            </a:r>
          </a:p>
          <a:p>
            <a:pPr algn="l">
              <a:defRPr b="1"/>
            </a:pPr>
            <a:r>
              <a:t>revealed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1" animBg="1" advAuto="0"/>
      <p:bldP spid="193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2007-10 Flower 1.jpg" descr="2007-10 Flower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956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hat Jesus Christ…"/>
          <p:cNvSpPr txBox="1"/>
          <p:nvPr/>
        </p:nvSpPr>
        <p:spPr>
          <a:xfrm>
            <a:off x="1802307" y="8121650"/>
            <a:ext cx="452338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t>that Jesus Christ </a:t>
            </a:r>
          </a:p>
          <a:p>
            <a:pPr algn="l">
              <a:defRPr b="1"/>
            </a:pPr>
            <a:r>
              <a:t>revealed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2008-01 Quiet Corner 8 NX2.jpg" descr="2008-01 Quiet Corner 8 NX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546100"/>
            <a:ext cx="13030200" cy="8661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we say"/>
          <p:cNvSpPr txBox="1"/>
          <p:nvPr/>
        </p:nvSpPr>
        <p:spPr>
          <a:xfrm>
            <a:off x="819916" y="977900"/>
            <a:ext cx="2616913" cy="8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 b="1"/>
            </a:lvl1pPr>
          </a:lstStyle>
          <a:p>
            <a:r>
              <a:t>we say</a:t>
            </a:r>
          </a:p>
        </p:txBody>
      </p:sp>
      <p:sp>
        <p:nvSpPr>
          <p:cNvPr id="141" name="God created the universe"/>
          <p:cNvSpPr txBox="1"/>
          <p:nvPr/>
        </p:nvSpPr>
        <p:spPr>
          <a:xfrm>
            <a:off x="5524060" y="6769100"/>
            <a:ext cx="6442025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God created the universe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hotos by"/>
          <p:cNvSpPr txBox="1"/>
          <p:nvPr/>
        </p:nvSpPr>
        <p:spPr>
          <a:xfrm>
            <a:off x="1107085" y="971550"/>
            <a:ext cx="436443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Photos by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2011-10 MacAlister Springs 1.jpg" descr="2011-10 MacAlister Spring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00"/>
            <a:ext cx="13004800" cy="86487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and the world we live in"/>
          <p:cNvSpPr txBox="1"/>
          <p:nvPr/>
        </p:nvSpPr>
        <p:spPr>
          <a:xfrm>
            <a:off x="6185819" y="6464300"/>
            <a:ext cx="6032907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t>and the world we live 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2012-01 Tasmania 1.jpg" descr="2012-01 Tasmani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533400"/>
            <a:ext cx="13068300" cy="868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and every living thing…"/>
          <p:cNvSpPr txBox="1"/>
          <p:nvPr/>
        </p:nvSpPr>
        <p:spPr>
          <a:xfrm>
            <a:off x="1721049" y="7429500"/>
            <a:ext cx="5710733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b="1"/>
            </a:pPr>
            <a:r>
              <a:t>and every living thing </a:t>
            </a:r>
          </a:p>
          <a:p>
            <a:pPr algn="r">
              <a:defRPr b="1"/>
            </a:pPr>
            <a:r>
              <a:t>on this earth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we believe"/>
          <p:cNvSpPr txBox="1"/>
          <p:nvPr/>
        </p:nvSpPr>
        <p:spPr>
          <a:xfrm>
            <a:off x="1501449" y="1358900"/>
            <a:ext cx="4098647" cy="8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 b="1"/>
            </a:lvl1pPr>
          </a:lstStyle>
          <a:p>
            <a:r>
              <a:t>we believe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10-11 Hattah Kulkyne 8.jpg" descr="2010-11 Hattah Kulkyne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600"/>
            <a:ext cx="13030200" cy="75057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we believe"/>
          <p:cNvSpPr txBox="1"/>
          <p:nvPr/>
        </p:nvSpPr>
        <p:spPr>
          <a:xfrm>
            <a:off x="1501449" y="1358900"/>
            <a:ext cx="4098647" cy="8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 b="1"/>
            </a:lvl1pPr>
          </a:lstStyle>
          <a:p>
            <a:r>
              <a:t>we believe</a:t>
            </a:r>
          </a:p>
        </p:txBody>
      </p:sp>
      <p:sp>
        <p:nvSpPr>
          <p:cNvPr id="153" name="the Creation shows us…"/>
          <p:cNvSpPr txBox="1"/>
          <p:nvPr/>
        </p:nvSpPr>
        <p:spPr>
          <a:xfrm>
            <a:off x="-316378" y="3873500"/>
            <a:ext cx="8902701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b="1"/>
            </a:pPr>
            <a:r>
              <a:t>the Creation shows us </a:t>
            </a:r>
          </a:p>
          <a:p>
            <a:pPr algn="r">
              <a:defRPr b="1"/>
            </a:pPr>
            <a:r>
              <a:t>the power and presence of God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08-01 Bogong High Plains 11.jpg" descr="2008-01 Bogong High Plains 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3030200" cy="861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and makes us…"/>
          <p:cNvSpPr txBox="1"/>
          <p:nvPr/>
        </p:nvSpPr>
        <p:spPr>
          <a:xfrm>
            <a:off x="2934822" y="3733800"/>
            <a:ext cx="8001001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/>
            </a:pPr>
            <a:r>
              <a:t>and makes us </a:t>
            </a:r>
          </a:p>
          <a:p>
            <a:pPr lvl="2" algn="l">
              <a:defRPr b="1"/>
            </a:pPr>
            <a:r>
              <a:t>want to praise </a:t>
            </a:r>
          </a:p>
          <a:p>
            <a:pPr lvl="4" algn="l">
              <a:defRPr b="1"/>
            </a:pPr>
            <a:r>
              <a:t>and give thanks to God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2011-01 Tali Karng 2.jpg" descr="2011-01 Tali Karng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0"/>
            <a:ext cx="12992100" cy="863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and take good care of the earth God has made"/>
          <p:cNvSpPr txBox="1"/>
          <p:nvPr/>
        </p:nvSpPr>
        <p:spPr>
          <a:xfrm>
            <a:off x="653699" y="8318500"/>
            <a:ext cx="11686947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and take good care of the earth God has made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we are full of joy"/>
          <p:cNvSpPr txBox="1"/>
          <p:nvPr/>
        </p:nvSpPr>
        <p:spPr>
          <a:xfrm>
            <a:off x="819408" y="723900"/>
            <a:ext cx="6351729" cy="8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 b="1"/>
            </a:lvl1pPr>
          </a:lstStyle>
          <a:p>
            <a:r>
              <a:t>we are full of joy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814F596DD2314E80F53ADC2648E8BA" ma:contentTypeVersion="17" ma:contentTypeDescription="Create a new document." ma:contentTypeScope="" ma:versionID="d97bd34789e4c6387276647d45b8f896">
  <xsd:schema xmlns:xsd="http://www.w3.org/2001/XMLSchema" xmlns:xs="http://www.w3.org/2001/XMLSchema" xmlns:p="http://schemas.microsoft.com/office/2006/metadata/properties" xmlns:ns2="de97cd14-1ca9-4bc1-a0f1-afe2dd8367bc" xmlns:ns3="30a5ebf7-8855-4d16-a3c8-1a307c79aa13" targetNamespace="http://schemas.microsoft.com/office/2006/metadata/properties" ma:root="true" ma:fieldsID="d3b9a4dc076d2ce49ef37adf79a3bd8e" ns2:_="" ns3:_="">
    <xsd:import namespace="de97cd14-1ca9-4bc1-a0f1-afe2dd8367bc"/>
    <xsd:import namespace="30a5ebf7-8855-4d16-a3c8-1a307c79aa1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7cd14-1ca9-4bc1-a0f1-afe2dd8367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44e3a4aa-484a-4dca-a101-93f65369690b}" ma:internalName="TaxCatchAll" ma:showField="CatchAllData" ma:web="de97cd14-1ca9-4bc1-a0f1-afe2dd8367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5ebf7-8855-4d16-a3c8-1a307c79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12fbbd89-7e0a-4c31-8bf8-788aef775b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a5ebf7-8855-4d16-a3c8-1a307c79aa13">
      <Terms xmlns="http://schemas.microsoft.com/office/infopath/2007/PartnerControls"/>
    </lcf76f155ced4ddcb4097134ff3c332f>
    <TaxCatchAll xmlns="de97cd14-1ca9-4bc1-a0f1-afe2dd8367bc" xsi:nil="true"/>
  </documentManagement>
</p:properties>
</file>

<file path=customXml/itemProps1.xml><?xml version="1.0" encoding="utf-8"?>
<ds:datastoreItem xmlns:ds="http://schemas.openxmlformats.org/officeDocument/2006/customXml" ds:itemID="{25EE25F8-B263-41A0-BA0B-343B16B052EB}"/>
</file>

<file path=customXml/itemProps2.xml><?xml version="1.0" encoding="utf-8"?>
<ds:datastoreItem xmlns:ds="http://schemas.openxmlformats.org/officeDocument/2006/customXml" ds:itemID="{023CEF82-C361-4D59-8001-D76696E4AA4D}"/>
</file>

<file path=customXml/itemProps3.xml><?xml version="1.0" encoding="utf-8"?>
<ds:datastoreItem xmlns:ds="http://schemas.openxmlformats.org/officeDocument/2006/customXml" ds:itemID="{A49C199A-E3BC-498C-8ADC-5B0EF7CC3C20}"/>
</file>

<file path=customXml/itemProps4.xml><?xml version="1.0" encoding="utf-8"?>
<ds:datastoreItem xmlns:ds="http://schemas.openxmlformats.org/officeDocument/2006/customXml" ds:itemID="{A3E08B92-2FC1-433D-8859-CE1930B2886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Custom</PresentationFormat>
  <Paragraphs>44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Gill Sans</vt:lpstr>
      <vt:lpstr>Lucida Grande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Beisler</dc:creator>
  <cp:lastModifiedBy>Rebecca Beisler</cp:lastModifiedBy>
  <cp:revision>1</cp:revision>
  <dcterms:modified xsi:type="dcterms:W3CDTF">2023-12-22T01:05:51Z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0x0101003C814F596DD2314E80F53ADC2648E8BA</vt:lpwstr>
  </property>
</Properties>
</file>