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 Classic" panose="020B0604020202020204" charset="0"/>
      <p:regular r:id="rId13"/>
    </p:embeddedFont>
    <p:embeddedFont>
      <p:font typeface="Muli" panose="020B0604020202020204" charset="0"/>
      <p:regular r:id="rId14"/>
    </p:embeddedFont>
    <p:embeddedFont>
      <p:font typeface="Muli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iting.church/beingamulticulturalchur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8708" y="-897094"/>
            <a:ext cx="19479928" cy="12634455"/>
            <a:chOff x="0" y="0"/>
            <a:chExt cx="9495139" cy="61584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5139" cy="6158437"/>
            </a:xfrm>
            <a:custGeom>
              <a:avLst/>
              <a:gdLst/>
              <a:ahLst/>
              <a:cxnLst/>
              <a:rect l="l" t="t" r="r" b="b"/>
              <a:pathLst>
                <a:path w="9495139" h="6158437">
                  <a:moveTo>
                    <a:pt x="0" y="0"/>
                  </a:moveTo>
                  <a:lnTo>
                    <a:pt x="9495139" y="0"/>
                  </a:lnTo>
                  <a:lnTo>
                    <a:pt x="9495139" y="6158437"/>
                  </a:lnTo>
                  <a:lnTo>
                    <a:pt x="0" y="6158437"/>
                  </a:lnTo>
                  <a:close/>
                </a:path>
              </a:pathLst>
            </a:custGeom>
            <a:solidFill>
              <a:srgbClr val="F6AE2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0725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5964" y="-1173727"/>
            <a:ext cx="19479928" cy="12634455"/>
            <a:chOff x="0" y="0"/>
            <a:chExt cx="9495139" cy="61584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5139" cy="6158437"/>
            </a:xfrm>
            <a:custGeom>
              <a:avLst/>
              <a:gdLst/>
              <a:ahLst/>
              <a:cxnLst/>
              <a:rect l="l" t="t" r="r" b="b"/>
              <a:pathLst>
                <a:path w="9495139" h="6158437">
                  <a:moveTo>
                    <a:pt x="0" y="0"/>
                  </a:moveTo>
                  <a:lnTo>
                    <a:pt x="9495139" y="0"/>
                  </a:lnTo>
                  <a:lnTo>
                    <a:pt x="9495139" y="6158437"/>
                  </a:lnTo>
                  <a:lnTo>
                    <a:pt x="0" y="6158437"/>
                  </a:lnTo>
                  <a:close/>
                </a:path>
              </a:pathLst>
            </a:custGeom>
            <a:solidFill>
              <a:srgbClr val="F6AE2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065270" y="497336"/>
            <a:ext cx="1654750" cy="1627064"/>
          </a:xfrm>
          <a:custGeom>
            <a:avLst/>
            <a:gdLst/>
            <a:ahLst/>
            <a:cxnLst/>
            <a:rect l="l" t="t" r="r" b="b"/>
            <a:pathLst>
              <a:path w="1654750" h="1627064">
                <a:moveTo>
                  <a:pt x="0" y="0"/>
                </a:moveTo>
                <a:lnTo>
                  <a:pt x="1654750" y="0"/>
                </a:lnTo>
                <a:lnTo>
                  <a:pt x="1654750" y="1627064"/>
                </a:lnTo>
                <a:lnTo>
                  <a:pt x="0" y="1627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591" t="-38820" r="-225597" b="-3109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33861" y="2038675"/>
            <a:ext cx="4823817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Muli"/>
              </a:rPr>
              <a:t>Add your  text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04875"/>
            <a:ext cx="6805200" cy="105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9"/>
              </a:lnSpc>
            </a:pPr>
            <a:r>
              <a:rPr lang="en-US" sz="6149">
                <a:solidFill>
                  <a:srgbClr val="000000"/>
                </a:solidFill>
                <a:latin typeface="Muli Bold"/>
              </a:rPr>
              <a:t>INTRODUCTION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3759205" y="7160990"/>
            <a:ext cx="4528795" cy="2767647"/>
          </a:xfrm>
          <a:custGeom>
            <a:avLst/>
            <a:gdLst/>
            <a:ahLst/>
            <a:cxnLst/>
            <a:rect l="l" t="t" r="r" b="b"/>
            <a:pathLst>
              <a:path w="4528795" h="2767647">
                <a:moveTo>
                  <a:pt x="0" y="0"/>
                </a:moveTo>
                <a:lnTo>
                  <a:pt x="4528795" y="0"/>
                </a:lnTo>
                <a:lnTo>
                  <a:pt x="4528795" y="2767647"/>
                </a:lnTo>
                <a:lnTo>
                  <a:pt x="0" y="2767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6931" t="-555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8708" y="-897094"/>
            <a:ext cx="19479928" cy="12634455"/>
            <a:chOff x="0" y="0"/>
            <a:chExt cx="9495139" cy="61584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5139" cy="6158437"/>
            </a:xfrm>
            <a:custGeom>
              <a:avLst/>
              <a:gdLst/>
              <a:ahLst/>
              <a:cxnLst/>
              <a:rect l="l" t="t" r="r" b="b"/>
              <a:pathLst>
                <a:path w="9495139" h="6158437">
                  <a:moveTo>
                    <a:pt x="0" y="0"/>
                  </a:moveTo>
                  <a:lnTo>
                    <a:pt x="9495139" y="0"/>
                  </a:lnTo>
                  <a:lnTo>
                    <a:pt x="9495139" y="6158437"/>
                  </a:lnTo>
                  <a:lnTo>
                    <a:pt x="0" y="6158437"/>
                  </a:lnTo>
                  <a:close/>
                </a:path>
              </a:pathLst>
            </a:custGeom>
            <a:solidFill>
              <a:srgbClr val="F6AE2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065270" y="497336"/>
            <a:ext cx="1654750" cy="1627064"/>
          </a:xfrm>
          <a:custGeom>
            <a:avLst/>
            <a:gdLst/>
            <a:ahLst/>
            <a:cxnLst/>
            <a:rect l="l" t="t" r="r" b="b"/>
            <a:pathLst>
              <a:path w="1654750" h="1627064">
                <a:moveTo>
                  <a:pt x="0" y="0"/>
                </a:moveTo>
                <a:lnTo>
                  <a:pt x="1654750" y="0"/>
                </a:lnTo>
                <a:lnTo>
                  <a:pt x="1654750" y="1627064"/>
                </a:lnTo>
                <a:lnTo>
                  <a:pt x="0" y="1627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591" t="-38820" r="-225597" b="-310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3087" y="6172200"/>
            <a:ext cx="5734913" cy="4114800"/>
          </a:xfrm>
          <a:custGeom>
            <a:avLst/>
            <a:gdLst/>
            <a:ahLst/>
            <a:cxnLst/>
            <a:rect l="l" t="t" r="r" b="b"/>
            <a:pathLst>
              <a:path w="5734913" h="4114800">
                <a:moveTo>
                  <a:pt x="0" y="0"/>
                </a:moveTo>
                <a:lnTo>
                  <a:pt x="5734913" y="0"/>
                </a:lnTo>
                <a:lnTo>
                  <a:pt x="57349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60739" y="2038675"/>
            <a:ext cx="468124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Muli"/>
              </a:rPr>
              <a:t>Add your text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04875"/>
            <a:ext cx="13689033" cy="105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9"/>
              </a:lnSpc>
            </a:pPr>
            <a:r>
              <a:rPr lang="en-US" sz="6149">
                <a:solidFill>
                  <a:srgbClr val="000000"/>
                </a:solidFill>
                <a:latin typeface="Muli Bold"/>
              </a:rPr>
              <a:t>ACKNOWLEDGMENT OF COUNTRY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8708" y="-897094"/>
            <a:ext cx="19479928" cy="12634455"/>
            <a:chOff x="0" y="0"/>
            <a:chExt cx="9495139" cy="61584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5139" cy="6158437"/>
            </a:xfrm>
            <a:custGeom>
              <a:avLst/>
              <a:gdLst/>
              <a:ahLst/>
              <a:cxnLst/>
              <a:rect l="l" t="t" r="r" b="b"/>
              <a:pathLst>
                <a:path w="9495139" h="6158437">
                  <a:moveTo>
                    <a:pt x="0" y="0"/>
                  </a:moveTo>
                  <a:lnTo>
                    <a:pt x="9495139" y="0"/>
                  </a:lnTo>
                  <a:lnTo>
                    <a:pt x="9495139" y="6158437"/>
                  </a:lnTo>
                  <a:lnTo>
                    <a:pt x="0" y="6158437"/>
                  </a:lnTo>
                  <a:close/>
                </a:path>
              </a:pathLst>
            </a:custGeom>
            <a:solidFill>
              <a:srgbClr val="F6AE2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065270" y="497336"/>
            <a:ext cx="1654750" cy="1627064"/>
          </a:xfrm>
          <a:custGeom>
            <a:avLst/>
            <a:gdLst/>
            <a:ahLst/>
            <a:cxnLst/>
            <a:rect l="l" t="t" r="r" b="b"/>
            <a:pathLst>
              <a:path w="1654750" h="1627064">
                <a:moveTo>
                  <a:pt x="0" y="0"/>
                </a:moveTo>
                <a:lnTo>
                  <a:pt x="1654750" y="0"/>
                </a:lnTo>
                <a:lnTo>
                  <a:pt x="1654750" y="1627064"/>
                </a:lnTo>
                <a:lnTo>
                  <a:pt x="0" y="1627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591" t="-38820" r="-225597" b="-310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94588" y="5420133"/>
            <a:ext cx="3125431" cy="4223556"/>
          </a:xfrm>
          <a:custGeom>
            <a:avLst/>
            <a:gdLst/>
            <a:ahLst/>
            <a:cxnLst/>
            <a:rect l="l" t="t" r="r" b="b"/>
            <a:pathLst>
              <a:path w="3125431" h="4223556">
                <a:moveTo>
                  <a:pt x="0" y="0"/>
                </a:moveTo>
                <a:lnTo>
                  <a:pt x="3125432" y="0"/>
                </a:lnTo>
                <a:lnTo>
                  <a:pt x="3125432" y="4223556"/>
                </a:lnTo>
                <a:lnTo>
                  <a:pt x="0" y="4223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038675"/>
            <a:ext cx="468124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Muli"/>
              </a:rPr>
              <a:t>Add your text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04875"/>
            <a:ext cx="13689033" cy="105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9"/>
              </a:lnSpc>
            </a:pPr>
            <a:r>
              <a:rPr lang="en-US" sz="6149">
                <a:solidFill>
                  <a:srgbClr val="000000"/>
                </a:solidFill>
                <a:latin typeface="Muli Bold"/>
              </a:rPr>
              <a:t>Lighting of the Christ Candle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8708" y="-897094"/>
            <a:ext cx="19479928" cy="12634455"/>
            <a:chOff x="0" y="0"/>
            <a:chExt cx="9495139" cy="61584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5139" cy="6158437"/>
            </a:xfrm>
            <a:custGeom>
              <a:avLst/>
              <a:gdLst/>
              <a:ahLst/>
              <a:cxnLst/>
              <a:rect l="l" t="t" r="r" b="b"/>
              <a:pathLst>
                <a:path w="9495139" h="6158437">
                  <a:moveTo>
                    <a:pt x="0" y="0"/>
                  </a:moveTo>
                  <a:lnTo>
                    <a:pt x="9495139" y="0"/>
                  </a:lnTo>
                  <a:lnTo>
                    <a:pt x="9495139" y="6158437"/>
                  </a:lnTo>
                  <a:lnTo>
                    <a:pt x="0" y="6158437"/>
                  </a:lnTo>
                  <a:close/>
                </a:path>
              </a:pathLst>
            </a:custGeom>
            <a:solidFill>
              <a:srgbClr val="F6AE2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2719132" y="0"/>
            <a:ext cx="5568868" cy="10287000"/>
          </a:xfrm>
          <a:custGeom>
            <a:avLst/>
            <a:gdLst/>
            <a:ahLst/>
            <a:cxnLst/>
            <a:rect l="l" t="t" r="r" b="b"/>
            <a:pathLst>
              <a:path w="5568868" h="10287000">
                <a:moveTo>
                  <a:pt x="0" y="0"/>
                </a:moveTo>
                <a:lnTo>
                  <a:pt x="5568868" y="0"/>
                </a:lnTo>
                <a:lnTo>
                  <a:pt x="5568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43056" r="-4166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65270" y="497336"/>
            <a:ext cx="1654750" cy="1627064"/>
          </a:xfrm>
          <a:custGeom>
            <a:avLst/>
            <a:gdLst/>
            <a:ahLst/>
            <a:cxnLst/>
            <a:rect l="l" t="t" r="r" b="b"/>
            <a:pathLst>
              <a:path w="1654750" h="1627064">
                <a:moveTo>
                  <a:pt x="0" y="0"/>
                </a:moveTo>
                <a:lnTo>
                  <a:pt x="1654750" y="0"/>
                </a:lnTo>
                <a:lnTo>
                  <a:pt x="1654750" y="1627064"/>
                </a:lnTo>
                <a:lnTo>
                  <a:pt x="0" y="1627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591" t="-38820" r="-225597" b="-3109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038675"/>
            <a:ext cx="468124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Muli"/>
              </a:rPr>
              <a:t>Add your text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04875"/>
            <a:ext cx="13689033" cy="105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9"/>
              </a:lnSpc>
            </a:pPr>
            <a:r>
              <a:rPr lang="en-US" sz="6149">
                <a:solidFill>
                  <a:srgbClr val="000000"/>
                </a:solidFill>
                <a:latin typeface="Muli Bold"/>
              </a:rPr>
              <a:t>CALL TO WORSHIP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8708" y="-897094"/>
            <a:ext cx="19479928" cy="12634455"/>
            <a:chOff x="0" y="0"/>
            <a:chExt cx="9495139" cy="61584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5139" cy="6158437"/>
            </a:xfrm>
            <a:custGeom>
              <a:avLst/>
              <a:gdLst/>
              <a:ahLst/>
              <a:cxnLst/>
              <a:rect l="l" t="t" r="r" b="b"/>
              <a:pathLst>
                <a:path w="9495139" h="6158437">
                  <a:moveTo>
                    <a:pt x="0" y="0"/>
                  </a:moveTo>
                  <a:lnTo>
                    <a:pt x="9495139" y="0"/>
                  </a:lnTo>
                  <a:lnTo>
                    <a:pt x="9495139" y="6158437"/>
                  </a:lnTo>
                  <a:lnTo>
                    <a:pt x="0" y="6158437"/>
                  </a:lnTo>
                  <a:close/>
                </a:path>
              </a:pathLst>
            </a:custGeom>
            <a:solidFill>
              <a:srgbClr val="F6AE2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065270" y="497336"/>
            <a:ext cx="1654750" cy="1627064"/>
          </a:xfrm>
          <a:custGeom>
            <a:avLst/>
            <a:gdLst/>
            <a:ahLst/>
            <a:cxnLst/>
            <a:rect l="l" t="t" r="r" b="b"/>
            <a:pathLst>
              <a:path w="1654750" h="1627064">
                <a:moveTo>
                  <a:pt x="0" y="0"/>
                </a:moveTo>
                <a:lnTo>
                  <a:pt x="1654750" y="0"/>
                </a:lnTo>
                <a:lnTo>
                  <a:pt x="1654750" y="1627064"/>
                </a:lnTo>
                <a:lnTo>
                  <a:pt x="0" y="1627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591" t="-38820" r="-225597" b="-310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76588" y="8179612"/>
            <a:ext cx="6611412" cy="2107388"/>
          </a:xfrm>
          <a:custGeom>
            <a:avLst/>
            <a:gdLst/>
            <a:ahLst/>
            <a:cxnLst/>
            <a:rect l="l" t="t" r="r" b="b"/>
            <a:pathLst>
              <a:path w="6611412" h="2107388">
                <a:moveTo>
                  <a:pt x="0" y="0"/>
                </a:moveTo>
                <a:lnTo>
                  <a:pt x="6611412" y="0"/>
                </a:lnTo>
                <a:lnTo>
                  <a:pt x="6611412" y="2107388"/>
                </a:lnTo>
                <a:lnTo>
                  <a:pt x="0" y="2107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038675"/>
            <a:ext cx="468124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Muli"/>
              </a:rPr>
              <a:t>Add your text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04875"/>
            <a:ext cx="13689033" cy="105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9"/>
              </a:lnSpc>
            </a:pPr>
            <a:r>
              <a:rPr lang="en-US" sz="6149">
                <a:solidFill>
                  <a:srgbClr val="000000"/>
                </a:solidFill>
                <a:latin typeface="Muli Bold"/>
              </a:rPr>
              <a:t>Duplicate this page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8708" y="-897094"/>
            <a:ext cx="19479928" cy="12634455"/>
            <a:chOff x="0" y="0"/>
            <a:chExt cx="9495139" cy="61584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5139" cy="6158437"/>
            </a:xfrm>
            <a:custGeom>
              <a:avLst/>
              <a:gdLst/>
              <a:ahLst/>
              <a:cxnLst/>
              <a:rect l="l" t="t" r="r" b="b"/>
              <a:pathLst>
                <a:path w="9495139" h="6158437">
                  <a:moveTo>
                    <a:pt x="0" y="0"/>
                  </a:moveTo>
                  <a:lnTo>
                    <a:pt x="9495139" y="0"/>
                  </a:lnTo>
                  <a:lnTo>
                    <a:pt x="9495139" y="6158437"/>
                  </a:lnTo>
                  <a:lnTo>
                    <a:pt x="0" y="61584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065270" y="497336"/>
            <a:ext cx="1654750" cy="1627064"/>
          </a:xfrm>
          <a:custGeom>
            <a:avLst/>
            <a:gdLst/>
            <a:ahLst/>
            <a:cxnLst/>
            <a:rect l="l" t="t" r="r" b="b"/>
            <a:pathLst>
              <a:path w="1654750" h="1627064">
                <a:moveTo>
                  <a:pt x="0" y="0"/>
                </a:moveTo>
                <a:lnTo>
                  <a:pt x="1654750" y="0"/>
                </a:lnTo>
                <a:lnTo>
                  <a:pt x="1654750" y="1627064"/>
                </a:lnTo>
                <a:lnTo>
                  <a:pt x="0" y="1627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591" t="-38820" r="-225597" b="-310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78771" y="3068265"/>
            <a:ext cx="5573288" cy="5573288"/>
          </a:xfrm>
          <a:custGeom>
            <a:avLst/>
            <a:gdLst/>
            <a:ahLst/>
            <a:cxnLst/>
            <a:rect l="l" t="t" r="r" b="b"/>
            <a:pathLst>
              <a:path w="5573288" h="5573288">
                <a:moveTo>
                  <a:pt x="0" y="0"/>
                </a:moveTo>
                <a:lnTo>
                  <a:pt x="5573288" y="0"/>
                </a:lnTo>
                <a:lnTo>
                  <a:pt x="5573288" y="5573289"/>
                </a:lnTo>
                <a:lnTo>
                  <a:pt x="0" y="5573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9385" y="2967415"/>
            <a:ext cx="11607346" cy="635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2"/>
              </a:lnSpc>
            </a:pPr>
            <a:r>
              <a:rPr lang="en-US" sz="3154">
                <a:solidFill>
                  <a:srgbClr val="000000"/>
                </a:solidFill>
                <a:latin typeface="Montserrat Classic"/>
              </a:rPr>
              <a:t>Thank you for celebrating Intercultural Neighbouring Sunday! Thanks to the Being a Multicultural Church circle for preparing these resources. </a:t>
            </a:r>
          </a:p>
          <a:p>
            <a:pPr>
              <a:lnSpc>
                <a:spcPts val="5362"/>
              </a:lnSpc>
            </a:pPr>
            <a:r>
              <a:rPr lang="en-US" sz="3154">
                <a:solidFill>
                  <a:srgbClr val="000000"/>
                </a:solidFill>
                <a:latin typeface="Montserrat Classic"/>
              </a:rPr>
              <a:t>Find out more at: </a:t>
            </a:r>
            <a:r>
              <a:rPr lang="en-US" sz="3154" u="sng">
                <a:solidFill>
                  <a:srgbClr val="000000"/>
                </a:solidFill>
                <a:latin typeface="Montserrat Classic"/>
                <a:hlinkClick r:id="rId4" tooltip="https://uniting.church/beingamulticulturalchurch/"/>
              </a:rPr>
              <a:t>uniting.church/beingamulticulturalchurch/</a:t>
            </a:r>
          </a:p>
          <a:p>
            <a:pPr>
              <a:lnSpc>
                <a:spcPts val="5362"/>
              </a:lnSpc>
            </a:pPr>
            <a:endParaRPr lang="en-US" sz="3154" u="sng">
              <a:solidFill>
                <a:srgbClr val="000000"/>
              </a:solidFill>
              <a:latin typeface="Montserrat Classic"/>
              <a:hlinkClick r:id="rId4" tooltip="https://uniting.church/beingamulticulturalchurch/"/>
            </a:endParaRPr>
          </a:p>
          <a:p>
            <a:pPr>
              <a:lnSpc>
                <a:spcPts val="5362"/>
              </a:lnSpc>
            </a:pPr>
            <a:r>
              <a:rPr lang="en-US" sz="3154">
                <a:solidFill>
                  <a:srgbClr val="000000"/>
                </a:solidFill>
                <a:latin typeface="Montserrat Classic"/>
              </a:rPr>
              <a:t>Scan the QR code to subscribe to the Assembly's National Update and get your weekly fix of news and resources from across the Uniting Church in Australia.</a:t>
            </a:r>
          </a:p>
          <a:p>
            <a:pPr algn="ctr">
              <a:lnSpc>
                <a:spcPts val="1863"/>
              </a:lnSpc>
            </a:pPr>
            <a:endParaRPr lang="en-US" sz="3154">
              <a:solidFill>
                <a:srgbClr val="000000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Muli Bold</vt:lpstr>
      <vt:lpstr>Arial</vt:lpstr>
      <vt:lpstr>Calibri</vt:lpstr>
      <vt:lpstr>Muli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Neighbouring Sunday 2023</dc:title>
  <dc:creator>Rebecca Beisler</dc:creator>
  <cp:lastModifiedBy>Rebecca Beisler</cp:lastModifiedBy>
  <cp:revision>2</cp:revision>
  <dcterms:created xsi:type="dcterms:W3CDTF">2006-08-16T00:00:00Z</dcterms:created>
  <dcterms:modified xsi:type="dcterms:W3CDTF">2023-07-05T05:11:33Z</dcterms:modified>
  <dc:identifier>DAFnn9P51F8</dc:identifier>
</cp:coreProperties>
</file>