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14"/>
  </p:notesMasterIdLst>
  <p:sldIdLst>
    <p:sldId id="256" r:id="rId6"/>
    <p:sldId id="257" r:id="rId7"/>
    <p:sldId id="258" r:id="rId8"/>
    <p:sldId id="259" r:id="rId9"/>
    <p:sldId id="260" r:id="rId10"/>
    <p:sldId id="261" r:id="rId11"/>
    <p:sldId id="262" r:id="rId12"/>
    <p:sldId id="263"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1pPr>
    <a:lvl2pPr marL="0" marR="0" indent="2286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2pPr>
    <a:lvl3pPr marL="0" marR="0" indent="4572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3pPr>
    <a:lvl4pPr marL="0" marR="0" indent="6858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4pPr>
    <a:lvl5pPr marL="0" marR="0" indent="9144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5pPr>
    <a:lvl6pPr marL="0" marR="0" indent="11430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6pPr>
    <a:lvl7pPr marL="0" marR="0" indent="13716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7pPr>
    <a:lvl8pPr marL="0" marR="0" indent="16002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8pPr>
    <a:lvl9pPr marL="0" marR="0" indent="182880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F421D-4277-3385-68FE-8DB0F36373AB}" v="10" dt="2023-06-21T07:09:41.743"/>
    <p1510:client id="{8E1376BD-436D-4414-B7E0-CEAEDFD36238}" v="3" dt="2023-06-21T07:12:19.656"/>
    <p1510:client id="{E853E155-DD9D-43A9-B587-F24F6DBF0D6E}" v="76" dt="2023-06-21T07:11:30.006"/>
    <p1510:client id="{FA93FCE1-F4CD-4F72-A7F4-4110A46D14F2}" v="5" dt="2023-06-21T05:29:09.304"/>
  </p1510:revLst>
</p1510:revInfo>
</file>

<file path=ppt/tableStyles.xml><?xml version="1.0" encoding="utf-8"?>
<a:tblStyleLst xmlns:a="http://schemas.openxmlformats.org/drawingml/2006/main" def="{5940675A-B579-460E-94D1-54222C63F5DA}">
  <a:tblStyle styleId="{195124E8-8C9E-45B4-8160-8C87B53434AB}" styleName="">
    <a:tblBg/>
    <a:wholeTbl>
      <a:tcTxStyle b="off" i="off">
        <a:fontRef idx="minor">
          <a:srgbClr val="FFFFFF"/>
        </a:fontRef>
        <a:srgbClr val="FFFFFF"/>
      </a:tcTxStyle>
      <a:tcStyle>
        <a:tcBdr>
          <a:left>
            <a:ln w="12700" cap="flat">
              <a:solidFill>
                <a:srgbClr val="9FF5F4">
                  <a:alpha val="60000"/>
                </a:srgbClr>
              </a:solidFill>
              <a:prstDash val="solid"/>
              <a:miter lim="400000"/>
            </a:ln>
          </a:left>
          <a:right>
            <a:ln w="12700" cap="flat">
              <a:solidFill>
                <a:srgbClr val="9FF5F4">
                  <a:alpha val="6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9FF5F4">
                  <a:alpha val="60000"/>
                </a:srgbClr>
              </a:solidFill>
              <a:prstDash val="solid"/>
              <a:miter lim="400000"/>
            </a:ln>
          </a:insideV>
        </a:tcBdr>
        <a:fill>
          <a:noFill/>
        </a:fill>
      </a:tcStyle>
    </a:wholeTbl>
    <a:band2H>
      <a:tcTxStyle/>
      <a:tcStyle>
        <a:tcBdr/>
        <a:fill>
          <a:solidFill>
            <a:srgbClr val="9FF5F4">
              <a:alpha val="1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FF5F4">
                  <a:alpha val="60000"/>
                </a:srgbClr>
              </a:solidFill>
              <a:prstDash val="solid"/>
              <a:miter lim="400000"/>
            </a:ln>
          </a:right>
          <a:top>
            <a:ln w="12700" cap="flat">
              <a:solidFill>
                <a:srgbClr val="9FF5F4">
                  <a:alpha val="60000"/>
                </a:srgbClr>
              </a:solidFill>
              <a:prstDash val="solid"/>
              <a:miter lim="400000"/>
            </a:ln>
          </a:top>
          <a:bottom>
            <a:ln w="12700" cap="flat">
              <a:solidFill>
                <a:srgbClr val="9FF5F4">
                  <a:alpha val="60000"/>
                </a:srgbClr>
              </a:solidFill>
              <a:prstDash val="solid"/>
              <a:miter lim="400000"/>
            </a:ln>
          </a:bottom>
          <a:insideH>
            <a:ln w="12700" cap="flat">
              <a:solidFill>
                <a:srgbClr val="9FF5F4">
                  <a:alpha val="60000"/>
                </a:srgbClr>
              </a:solidFill>
              <a:prstDash val="solid"/>
              <a:miter lim="400000"/>
            </a:ln>
          </a:insideH>
          <a:insideV>
            <a:ln w="12700" cap="flat">
              <a:noFill/>
              <a:miter lim="400000"/>
            </a:ln>
          </a:insideV>
        </a:tcBdr>
        <a:fill>
          <a:solidFill>
            <a:srgbClr val="9FF5F4">
              <a:alpha val="2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9525" cap="flat">
              <a:solidFill>
                <a:srgbClr val="9FF5F4">
                  <a:alpha val="60000"/>
                </a:srgb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9FF5F4">
              <a:alpha val="10000"/>
            </a:srgbClr>
          </a:solidFill>
        </a:fill>
      </a:tcStyle>
    </a:lastRow>
    <a:firstRow>
      <a:tcTxStyle b="off" i="off">
        <a:fontRef idx="minor">
          <a:srgbClr val="FFFFFF"/>
        </a:fontRef>
        <a:srgbClr val="FFFFFF"/>
      </a:tcTxStyle>
      <a:tcStyle>
        <a:tcBdr>
          <a:left>
            <a:ln w="12700" cap="flat">
              <a:solidFill>
                <a:srgbClr val="9FF5F4">
                  <a:alpha val="60000"/>
                </a:srgbClr>
              </a:solidFill>
              <a:prstDash val="solid"/>
              <a:miter lim="400000"/>
            </a:ln>
          </a:left>
          <a:right>
            <a:ln w="12700" cap="flat">
              <a:solidFill>
                <a:srgbClr val="9FF5F4">
                  <a:alpha val="60000"/>
                </a:srgbClr>
              </a:solidFill>
              <a:prstDash val="solid"/>
              <a:miter lim="400000"/>
            </a:ln>
          </a:right>
          <a:top>
            <a:ln w="12700" cap="flat">
              <a:noFill/>
              <a:miter lim="400000"/>
            </a:ln>
          </a:top>
          <a:bottom>
            <a:ln w="12700" cap="flat">
              <a:solidFill>
                <a:srgbClr val="9FF5F4">
                  <a:alpha val="60000"/>
                </a:srgbClr>
              </a:solidFill>
              <a:prstDash val="solid"/>
              <a:miter lim="400000"/>
            </a:ln>
          </a:bottom>
          <a:insideH>
            <a:ln w="12700" cap="flat">
              <a:noFill/>
              <a:miter lim="400000"/>
            </a:ln>
          </a:insideH>
          <a:insideV>
            <a:ln w="12700" cap="flat">
              <a:solidFill>
                <a:srgbClr val="9FF5F4">
                  <a:alpha val="60000"/>
                </a:srgbClr>
              </a:solidFill>
              <a:prstDash val="solid"/>
              <a:miter lim="400000"/>
            </a:ln>
          </a:insideV>
        </a:tcBdr>
        <a:fill>
          <a:solidFill>
            <a:srgbClr val="9FF5F4">
              <a:alpha val="30000"/>
            </a:srgbClr>
          </a:solidFill>
        </a:fill>
      </a:tcStyle>
    </a:firstRow>
  </a:tblStyle>
  <a:tblStyle styleId="{6679F275-00DB-4202-8829-BF6216919526}" styleName="">
    <a:tblBg/>
    <a:wholeTbl>
      <a:tcTxStyle b="off" i="off">
        <a:fontRef idx="minor">
          <a:srgbClr val="FFFFFF"/>
        </a:fontRef>
        <a:srgbClr val="FFFFFF"/>
      </a:tcTxStyle>
      <a:tcStyle>
        <a:tcBdr>
          <a:left>
            <a:ln w="12700" cap="flat">
              <a:solidFill>
                <a:srgbClr val="9FF5F4">
                  <a:alpha val="60000"/>
                </a:srgbClr>
              </a:solidFill>
              <a:prstDash val="solid"/>
              <a:miter lim="400000"/>
            </a:ln>
          </a:left>
          <a:right>
            <a:ln w="12700" cap="flat">
              <a:solidFill>
                <a:srgbClr val="9FF5F4">
                  <a:alpha val="6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9FF5F4">
                  <a:alpha val="60000"/>
                </a:srgbClr>
              </a:solidFill>
              <a:prstDash val="solid"/>
              <a:miter lim="400000"/>
            </a:ln>
          </a:insideV>
        </a:tcBdr>
        <a:fill>
          <a:noFill/>
        </a:fill>
      </a:tcStyle>
    </a:wholeTbl>
    <a:band2H>
      <a:tcTxStyle/>
      <a:tcStyle>
        <a:tcBdr/>
        <a:fill>
          <a:solidFill>
            <a:srgbClr val="9FF5F4">
              <a:alpha val="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FF5F4">
                  <a:alpha val="60000"/>
                </a:srgbClr>
              </a:solidFill>
              <a:prstDash val="solid"/>
              <a:miter lim="400000"/>
            </a:ln>
          </a:right>
          <a:top>
            <a:ln w="12700" cap="flat">
              <a:solidFill>
                <a:srgbClr val="9FF5F4">
                  <a:alpha val="60000"/>
                </a:srgbClr>
              </a:solidFill>
              <a:prstDash val="solid"/>
              <a:miter lim="400000"/>
            </a:ln>
          </a:top>
          <a:bottom>
            <a:ln w="12700" cap="flat">
              <a:solidFill>
                <a:srgbClr val="9FF5F4">
                  <a:alpha val="60000"/>
                </a:srgbClr>
              </a:solidFill>
              <a:prstDash val="solid"/>
              <a:miter lim="400000"/>
            </a:ln>
          </a:bottom>
          <a:insideH>
            <a:ln w="12700" cap="flat">
              <a:solidFill>
                <a:srgbClr val="9FF5F4">
                  <a:alpha val="60000"/>
                </a:srgbClr>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9525" cap="flat">
              <a:solidFill>
                <a:srgbClr val="9FF5F4">
                  <a:alpha val="60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solidFill>
                <a:srgbClr val="9FF5F4">
                  <a:alpha val="60000"/>
                </a:srgbClr>
              </a:solidFill>
              <a:prstDash val="solid"/>
              <a:miter lim="400000"/>
            </a:ln>
          </a:left>
          <a:right>
            <a:ln w="12700" cap="flat">
              <a:solidFill>
                <a:srgbClr val="9FF5F4">
                  <a:alpha val="60000"/>
                </a:srgbClr>
              </a:solidFill>
              <a:prstDash val="solid"/>
              <a:miter lim="400000"/>
            </a:ln>
          </a:right>
          <a:top>
            <a:ln w="12700" cap="flat">
              <a:noFill/>
              <a:miter lim="400000"/>
            </a:ln>
          </a:top>
          <a:bottom>
            <a:ln w="12700" cap="flat">
              <a:solidFill>
                <a:srgbClr val="9FF5F4">
                  <a:alpha val="60000"/>
                </a:srgbClr>
              </a:solidFill>
              <a:prstDash val="solid"/>
              <a:miter lim="400000"/>
            </a:ln>
          </a:bottom>
          <a:insideH>
            <a:ln w="12700" cap="flat">
              <a:noFill/>
              <a:miter lim="400000"/>
            </a:ln>
          </a:insideH>
          <a:insideV>
            <a:ln w="12700" cap="flat">
              <a:solidFill>
                <a:srgbClr val="9FF5F4">
                  <a:alpha val="60000"/>
                </a:srgbClr>
              </a:solidFill>
              <a:prstDash val="solid"/>
              <a:miter lim="400000"/>
            </a:ln>
          </a:insideV>
        </a:tcBdr>
        <a:fill>
          <a:solidFill>
            <a:srgbClr val="9FF5F4">
              <a:alpha val="20000"/>
            </a:srgbClr>
          </a:solidFill>
        </a:fill>
      </a:tcStyle>
    </a:firstRow>
  </a:tblStyle>
  <a:tblStyle styleId="{F576FE00-E8D9-4119-BE6F-29730CB0BF32}" styleName="">
    <a:tblBg/>
    <a:wholeTbl>
      <a:tcTxStyle b="off" i="off">
        <a:fontRef idx="minor">
          <a:srgbClr val="FFFFFF"/>
        </a:fontRef>
        <a:srgbClr val="FFFFFF"/>
      </a:tcTxStyle>
      <a:tcStyle>
        <a:tcBdr>
          <a:left>
            <a:ln w="12700" cap="flat">
              <a:solidFill>
                <a:srgbClr val="BB7EE5">
                  <a:alpha val="60000"/>
                </a:srgbClr>
              </a:solidFill>
              <a:prstDash val="solid"/>
              <a:miter lim="400000"/>
            </a:ln>
          </a:left>
          <a:right>
            <a:ln w="12700" cap="flat">
              <a:solidFill>
                <a:srgbClr val="BB7EE5">
                  <a:alpha val="6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B7EE5">
                  <a:alpha val="60000"/>
                </a:srgbClr>
              </a:solidFill>
              <a:prstDash val="solid"/>
              <a:miter lim="400000"/>
            </a:ln>
          </a:insideV>
        </a:tcBdr>
        <a:fill>
          <a:noFill/>
        </a:fill>
      </a:tcStyle>
    </a:wholeTbl>
    <a:band2H>
      <a:tcTxStyle/>
      <a:tcStyle>
        <a:tcBdr/>
        <a:fill>
          <a:solidFill>
            <a:srgbClr val="BB7EE5">
              <a:alpha val="1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BB7EE5">
                  <a:alpha val="60000"/>
                </a:srgbClr>
              </a:solidFill>
              <a:prstDash val="solid"/>
              <a:miter lim="400000"/>
            </a:ln>
          </a:right>
          <a:top>
            <a:ln w="12700" cap="flat">
              <a:solidFill>
                <a:srgbClr val="BB7EE5">
                  <a:alpha val="60000"/>
                </a:srgbClr>
              </a:solidFill>
              <a:prstDash val="solid"/>
              <a:miter lim="400000"/>
            </a:ln>
          </a:top>
          <a:bottom>
            <a:ln w="12700" cap="flat">
              <a:solidFill>
                <a:srgbClr val="BB7EE5">
                  <a:alpha val="60000"/>
                </a:srgbClr>
              </a:solidFill>
              <a:prstDash val="solid"/>
              <a:miter lim="400000"/>
            </a:ln>
          </a:bottom>
          <a:insideH>
            <a:ln w="12700" cap="flat">
              <a:solidFill>
                <a:srgbClr val="BB7EE5">
                  <a:alpha val="60000"/>
                </a:srgbClr>
              </a:solidFill>
              <a:prstDash val="solid"/>
              <a:miter lim="400000"/>
            </a:ln>
          </a:insideH>
          <a:insideV>
            <a:ln w="12700" cap="flat">
              <a:noFill/>
              <a:miter lim="400000"/>
            </a:ln>
          </a:insideV>
        </a:tcBdr>
        <a:fill>
          <a:solidFill>
            <a:srgbClr val="BB7EE5">
              <a:alpha val="2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9525" cap="flat">
              <a:solidFill>
                <a:srgbClr val="BB7EE5">
                  <a:alpha val="60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solidFill>
                <a:srgbClr val="BB7EE5">
                  <a:alpha val="60000"/>
                </a:srgbClr>
              </a:solidFill>
              <a:prstDash val="solid"/>
              <a:miter lim="400000"/>
            </a:ln>
          </a:left>
          <a:right>
            <a:ln w="12700" cap="flat">
              <a:solidFill>
                <a:srgbClr val="BB7EE5">
                  <a:alpha val="60000"/>
                </a:srgbClr>
              </a:solidFill>
              <a:prstDash val="solid"/>
              <a:miter lim="400000"/>
            </a:ln>
          </a:right>
          <a:top>
            <a:ln w="12700" cap="flat">
              <a:noFill/>
              <a:miter lim="400000"/>
            </a:ln>
          </a:top>
          <a:bottom>
            <a:ln w="12700" cap="flat">
              <a:solidFill>
                <a:srgbClr val="BB7EE5">
                  <a:alpha val="60000"/>
                </a:srgbClr>
              </a:solidFill>
              <a:prstDash val="solid"/>
              <a:miter lim="400000"/>
            </a:ln>
          </a:bottom>
          <a:insideH>
            <a:ln w="12700" cap="flat">
              <a:noFill/>
              <a:miter lim="400000"/>
            </a:ln>
          </a:insideH>
          <a:insideV>
            <a:ln w="12700" cap="flat">
              <a:solidFill>
                <a:srgbClr val="BB7EE5">
                  <a:alpha val="60000"/>
                </a:srgbClr>
              </a:solidFill>
              <a:prstDash val="solid"/>
              <a:miter lim="400000"/>
            </a:ln>
          </a:insideV>
        </a:tcBdr>
        <a:fill>
          <a:solidFill>
            <a:srgbClr val="D84194">
              <a:alpha val="40000"/>
            </a:srgbClr>
          </a:solidFill>
        </a:fill>
      </a:tcStyle>
    </a:firstRow>
  </a:tblStyle>
  <a:tblStyle styleId="{BBF0546B-C745-4849-A2BD-136C6B196CF1}" styleName="">
    <a:tblBg/>
    <a:wholeTbl>
      <a:tcTxStyle b="off" i="off">
        <a:fontRef idx="minor">
          <a:srgbClr val="FFFFFF"/>
        </a:fontRef>
        <a:srgbClr val="FFFFFF"/>
      </a:tcTxStyle>
      <a:tcStyle>
        <a:tcBdr>
          <a:left>
            <a:ln w="12700" cap="flat">
              <a:solidFill>
                <a:srgbClr val="FFFFFF">
                  <a:alpha val="60000"/>
                </a:srgbClr>
              </a:solidFill>
              <a:prstDash val="solid"/>
              <a:miter lim="400000"/>
            </a:ln>
          </a:left>
          <a:right>
            <a:ln w="12700" cap="flat">
              <a:solidFill>
                <a:srgbClr val="FFFFFF">
                  <a:alpha val="6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60000"/>
                </a:srgbClr>
              </a:solidFill>
              <a:prstDash val="solid"/>
              <a:miter lim="400000"/>
            </a:ln>
          </a:insideV>
        </a:tcBdr>
        <a:fill>
          <a:noFill/>
        </a:fill>
      </a:tcStyle>
    </a:wholeTbl>
    <a:band2H>
      <a:tcTxStyle/>
      <a:tcStyle>
        <a:tcBdr/>
        <a:fill>
          <a:solidFill>
            <a:srgbClr val="FFFFFF">
              <a:alpha val="7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60000"/>
                </a:srgbClr>
              </a:solidFill>
              <a:prstDash val="solid"/>
              <a:miter lim="400000"/>
            </a:ln>
          </a:right>
          <a:top>
            <a:ln w="12700" cap="flat">
              <a:solidFill>
                <a:srgbClr val="FFFFFF">
                  <a:alpha val="60000"/>
                </a:srgbClr>
              </a:solidFill>
              <a:prstDash val="solid"/>
              <a:miter lim="400000"/>
            </a:ln>
          </a:top>
          <a:bottom>
            <a:ln w="12700" cap="flat">
              <a:solidFill>
                <a:srgbClr val="FFFFFF">
                  <a:alpha val="60000"/>
                </a:srgbClr>
              </a:solidFill>
              <a:prstDash val="solid"/>
              <a:miter lim="400000"/>
            </a:ln>
          </a:bottom>
          <a:insideH>
            <a:ln w="12700" cap="flat">
              <a:solidFill>
                <a:srgbClr val="FFFFFF">
                  <a:alpha val="60000"/>
                </a:srgbClr>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60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solidFill>
                <a:srgbClr val="FFFFFF">
                  <a:alpha val="60000"/>
                </a:srgbClr>
              </a:solidFill>
              <a:prstDash val="solid"/>
              <a:miter lim="400000"/>
            </a:ln>
          </a:left>
          <a:right>
            <a:ln w="12700" cap="flat">
              <a:solidFill>
                <a:srgbClr val="FFFFFF">
                  <a:alpha val="60000"/>
                </a:srgbClr>
              </a:solidFill>
              <a:prstDash val="solid"/>
              <a:miter lim="400000"/>
            </a:ln>
          </a:right>
          <a:top>
            <a:ln w="12700" cap="flat">
              <a:noFill/>
              <a:miter lim="400000"/>
            </a:ln>
          </a:top>
          <a:bottom>
            <a:ln w="38100" cap="flat">
              <a:solidFill>
                <a:srgbClr val="FFFFFF">
                  <a:alpha val="60000"/>
                </a:srgbClr>
              </a:solidFill>
              <a:prstDash val="solid"/>
              <a:miter lim="400000"/>
            </a:ln>
          </a:bottom>
          <a:insideH>
            <a:ln w="12700" cap="flat">
              <a:noFill/>
              <a:miter lim="400000"/>
            </a:ln>
          </a:insideH>
          <a:insideV>
            <a:ln w="12700" cap="flat">
              <a:solidFill>
                <a:srgbClr val="FFFFFF">
                  <a:alpha val="60000"/>
                </a:srgb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Zewdie" userId="20739b1c-5017-44d1-9326-a68cfb578770" providerId="ADAL" clId="{8E1376BD-436D-4414-B7E0-CEAEDFD36238}"/>
    <pc:docChg chg="modSld">
      <pc:chgData name="Michael Zewdie" userId="20739b1c-5017-44d1-9326-a68cfb578770" providerId="ADAL" clId="{8E1376BD-436D-4414-B7E0-CEAEDFD36238}" dt="2023-06-21T07:12:19.656" v="2" actId="1076"/>
      <pc:docMkLst>
        <pc:docMk/>
      </pc:docMkLst>
      <pc:sldChg chg="modSp mod">
        <pc:chgData name="Michael Zewdie" userId="20739b1c-5017-44d1-9326-a68cfb578770" providerId="ADAL" clId="{8E1376BD-436D-4414-B7E0-CEAEDFD36238}" dt="2023-06-21T07:12:19.656" v="2" actId="1076"/>
        <pc:sldMkLst>
          <pc:docMk/>
          <pc:sldMk cId="0" sldId="263"/>
        </pc:sldMkLst>
        <pc:picChg chg="mod">
          <ac:chgData name="Michael Zewdie" userId="20739b1c-5017-44d1-9326-a68cfb578770" providerId="ADAL" clId="{8E1376BD-436D-4414-B7E0-CEAEDFD36238}" dt="2023-06-21T07:12:05.457" v="0" actId="29295"/>
          <ac:picMkLst>
            <pc:docMk/>
            <pc:sldMk cId="0" sldId="263"/>
            <ac:picMk id="5" creationId="{3F21F1F4-D299-182F-DF36-C869C3E976A7}"/>
          </ac:picMkLst>
        </pc:picChg>
        <pc:picChg chg="mod">
          <ac:chgData name="Michael Zewdie" userId="20739b1c-5017-44d1-9326-a68cfb578770" providerId="ADAL" clId="{8E1376BD-436D-4414-B7E0-CEAEDFD36238}" dt="2023-06-21T07:12:19.656" v="2" actId="1076"/>
          <ac:picMkLst>
            <pc:docMk/>
            <pc:sldMk cId="0" sldId="263"/>
            <ac:picMk id="561" creationId="{00000000-0000-0000-0000-000000000000}"/>
          </ac:picMkLst>
        </pc:picChg>
      </pc:sldChg>
    </pc:docChg>
  </pc:docChgLst>
  <pc:docChgLst>
    <pc:chgData name="Rebecca Beisler" userId="4237ba5e-eef5-4ba5-8c80-b974f89cc9f2" providerId="ADAL" clId="{E853E155-DD9D-43A9-B587-F24F6DBF0D6E}"/>
    <pc:docChg chg="modSld">
      <pc:chgData name="Rebecca Beisler" userId="4237ba5e-eef5-4ba5-8c80-b974f89cc9f2" providerId="ADAL" clId="{E853E155-DD9D-43A9-B587-F24F6DBF0D6E}" dt="2023-06-21T07:11:30.006" v="75" actId="14861"/>
      <pc:docMkLst>
        <pc:docMk/>
      </pc:docMkLst>
      <pc:sldChg chg="modSp mod">
        <pc:chgData name="Rebecca Beisler" userId="4237ba5e-eef5-4ba5-8c80-b974f89cc9f2" providerId="ADAL" clId="{E853E155-DD9D-43A9-B587-F24F6DBF0D6E}" dt="2023-06-21T07:11:30.006" v="75" actId="14861"/>
        <pc:sldMkLst>
          <pc:docMk/>
          <pc:sldMk cId="0" sldId="263"/>
        </pc:sldMkLst>
        <pc:picChg chg="mod">
          <ac:chgData name="Rebecca Beisler" userId="4237ba5e-eef5-4ba5-8c80-b974f89cc9f2" providerId="ADAL" clId="{E853E155-DD9D-43A9-B587-F24F6DBF0D6E}" dt="2023-06-21T07:11:30.006" v="75" actId="14861"/>
          <ac:picMkLst>
            <pc:docMk/>
            <pc:sldMk cId="0" sldId="263"/>
            <ac:picMk id="5" creationId="{3F21F1F4-D299-182F-DF36-C869C3E976A7}"/>
          </ac:picMkLst>
        </pc:picChg>
      </pc:sldChg>
    </pc:docChg>
  </pc:docChgLst>
  <pc:docChgLst>
    <pc:chgData name="Michael Zewdie" userId="S::michaelz@nat.uca.org.au::20739b1c-5017-44d1-9326-a68cfb578770" providerId="AD" clId="Web-{103F421D-4277-3385-68FE-8DB0F36373AB}"/>
    <pc:docChg chg="modSld">
      <pc:chgData name="Michael Zewdie" userId="S::michaelz@nat.uca.org.au::20739b1c-5017-44d1-9326-a68cfb578770" providerId="AD" clId="Web-{103F421D-4277-3385-68FE-8DB0F36373AB}" dt="2023-06-21T07:09:41.743" v="9"/>
      <pc:docMkLst>
        <pc:docMk/>
      </pc:docMkLst>
      <pc:sldChg chg="addSp delSp modSp">
        <pc:chgData name="Michael Zewdie" userId="S::michaelz@nat.uca.org.au::20739b1c-5017-44d1-9326-a68cfb578770" providerId="AD" clId="Web-{103F421D-4277-3385-68FE-8DB0F36373AB}" dt="2023-06-21T07:09:41.743" v="9"/>
        <pc:sldMkLst>
          <pc:docMk/>
          <pc:sldMk cId="0" sldId="263"/>
        </pc:sldMkLst>
        <pc:picChg chg="del mod">
          <ac:chgData name="Michael Zewdie" userId="S::michaelz@nat.uca.org.au::20739b1c-5017-44d1-9326-a68cfb578770" providerId="AD" clId="Web-{103F421D-4277-3385-68FE-8DB0F36373AB}" dt="2023-06-21T07:09:24.368" v="5"/>
          <ac:picMkLst>
            <pc:docMk/>
            <pc:sldMk cId="0" sldId="263"/>
            <ac:picMk id="2" creationId="{93B4E079-6E28-A3E0-2FE0-5C8AC60DC21E}"/>
          </ac:picMkLst>
        </pc:picChg>
        <pc:picChg chg="add ord">
          <ac:chgData name="Michael Zewdie" userId="S::michaelz@nat.uca.org.au::20739b1c-5017-44d1-9326-a68cfb578770" providerId="AD" clId="Web-{103F421D-4277-3385-68FE-8DB0F36373AB}" dt="2023-06-21T07:09:41.743" v="9"/>
          <ac:picMkLst>
            <pc:docMk/>
            <pc:sldMk cId="0" sldId="263"/>
            <ac:picMk id="5" creationId="{3F21F1F4-D299-182F-DF36-C869C3E976A7}"/>
          </ac:picMkLst>
        </pc:picChg>
        <pc:picChg chg="mod">
          <ac:chgData name="Michael Zewdie" userId="S::michaelz@nat.uca.org.au::20739b1c-5017-44d1-9326-a68cfb578770" providerId="AD" clId="Web-{103F421D-4277-3385-68FE-8DB0F36373AB}" dt="2023-06-21T07:08:43.523" v="2"/>
          <ac:picMkLst>
            <pc:docMk/>
            <pc:sldMk cId="0" sldId="263"/>
            <ac:picMk id="56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xfrm>
            <a:off x="1143000" y="685800"/>
            <a:ext cx="4572000" cy="3429000"/>
          </a:xfrm>
          <a:prstGeom prst="rect">
            <a:avLst/>
          </a:prstGeom>
        </p:spPr>
        <p:txBody>
          <a:bodyPr/>
          <a:lstStyle/>
          <a:p>
            <a:endParaRPr/>
          </a:p>
        </p:txBody>
      </p:sp>
      <p:sp>
        <p:nvSpPr>
          <p:cNvPr id="531" name="Shape 5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Gill Sans"/>
        <a:ea typeface="Gill Sans"/>
        <a:cs typeface="Gill Sans"/>
        <a:sym typeface="Gill Sans"/>
      </a:defRPr>
    </a:lvl1pPr>
    <a:lvl2pPr indent="228600" defTabSz="457200" latinLnBrk="0">
      <a:lnSpc>
        <a:spcPct val="125000"/>
      </a:lnSpc>
      <a:defRPr sz="2400">
        <a:latin typeface="Gill Sans"/>
        <a:ea typeface="Gill Sans"/>
        <a:cs typeface="Gill Sans"/>
        <a:sym typeface="Gill Sans"/>
      </a:defRPr>
    </a:lvl2pPr>
    <a:lvl3pPr indent="457200" defTabSz="457200" latinLnBrk="0">
      <a:lnSpc>
        <a:spcPct val="125000"/>
      </a:lnSpc>
      <a:defRPr sz="2400">
        <a:latin typeface="Gill Sans"/>
        <a:ea typeface="Gill Sans"/>
        <a:cs typeface="Gill Sans"/>
        <a:sym typeface="Gill Sans"/>
      </a:defRPr>
    </a:lvl3pPr>
    <a:lvl4pPr indent="685800" defTabSz="457200" latinLnBrk="0">
      <a:lnSpc>
        <a:spcPct val="125000"/>
      </a:lnSpc>
      <a:defRPr sz="2400">
        <a:latin typeface="Gill Sans"/>
        <a:ea typeface="Gill Sans"/>
        <a:cs typeface="Gill Sans"/>
        <a:sym typeface="Gill Sans"/>
      </a:defRPr>
    </a:lvl4pPr>
    <a:lvl5pPr indent="914400" defTabSz="457200" latinLnBrk="0">
      <a:lnSpc>
        <a:spcPct val="125000"/>
      </a:lnSpc>
      <a:defRPr sz="2400">
        <a:latin typeface="Gill Sans"/>
        <a:ea typeface="Gill Sans"/>
        <a:cs typeface="Gill Sans"/>
        <a:sym typeface="Gill Sans"/>
      </a:defRPr>
    </a:lvl5pPr>
    <a:lvl6pPr indent="1143000" defTabSz="457200" latinLnBrk="0">
      <a:lnSpc>
        <a:spcPct val="125000"/>
      </a:lnSpc>
      <a:defRPr sz="2400">
        <a:latin typeface="Gill Sans"/>
        <a:ea typeface="Gill Sans"/>
        <a:cs typeface="Gill Sans"/>
        <a:sym typeface="Gill Sans"/>
      </a:defRPr>
    </a:lvl6pPr>
    <a:lvl7pPr indent="1371600" defTabSz="457200" latinLnBrk="0">
      <a:lnSpc>
        <a:spcPct val="125000"/>
      </a:lnSpc>
      <a:defRPr sz="2400">
        <a:latin typeface="Gill Sans"/>
        <a:ea typeface="Gill Sans"/>
        <a:cs typeface="Gill Sans"/>
        <a:sym typeface="Gill Sans"/>
      </a:defRPr>
    </a:lvl7pPr>
    <a:lvl8pPr indent="1600200" defTabSz="457200" latinLnBrk="0">
      <a:lnSpc>
        <a:spcPct val="125000"/>
      </a:lnSpc>
      <a:defRPr sz="2400">
        <a:latin typeface="Gill Sans"/>
        <a:ea typeface="Gill Sans"/>
        <a:cs typeface="Gill Sans"/>
        <a:sym typeface="Gill Sans"/>
      </a:defRPr>
    </a:lvl8pPr>
    <a:lvl9pPr indent="1828800" defTabSz="457200" latinLnBrk="0">
      <a:lnSpc>
        <a:spcPct val="125000"/>
      </a:lnSpc>
      <a:defRPr sz="2400">
        <a:latin typeface="Gill Sans"/>
        <a:ea typeface="Gill Sans"/>
        <a:cs typeface="Gill Sans"/>
        <a:sym typeface="Gill San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Rectangle"/>
          <p:cNvSpPr/>
          <p:nvPr/>
        </p:nvSpPr>
        <p:spPr>
          <a:xfrm>
            <a:off x="0" y="4145460"/>
            <a:ext cx="24384000" cy="8198940"/>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Title Text"/>
          <p:cNvSpPr txBox="1">
            <a:spLocks noGrp="1"/>
          </p:cNvSpPr>
          <p:nvPr>
            <p:ph type="title"/>
          </p:nvPr>
        </p:nvSpPr>
        <p:spPr>
          <a:xfrm>
            <a:off x="7230765" y="5512595"/>
            <a:ext cx="14878398" cy="3520312"/>
          </a:xfrm>
          <a:prstGeom prst="rect">
            <a:avLst/>
          </a:prstGeom>
        </p:spPr>
        <p:txBody>
          <a:bodyPr anchor="b"/>
          <a:lstStyle>
            <a:lvl1pPr algn="r">
              <a:defRPr sz="11400"/>
            </a:lvl1pPr>
          </a:lstStyle>
          <a:p>
            <a:r>
              <a:t>Title Text</a:t>
            </a:r>
          </a:p>
        </p:txBody>
      </p:sp>
      <p:sp>
        <p:nvSpPr>
          <p:cNvPr id="14" name="Body Level One…"/>
          <p:cNvSpPr txBox="1">
            <a:spLocks noGrp="1"/>
          </p:cNvSpPr>
          <p:nvPr>
            <p:ph type="body" sz="quarter" idx="1"/>
          </p:nvPr>
        </p:nvSpPr>
        <p:spPr>
          <a:xfrm>
            <a:off x="7230764" y="9032906"/>
            <a:ext cx="14878399" cy="1944360"/>
          </a:xfrm>
          <a:prstGeom prst="rect">
            <a:avLst/>
          </a:prstGeom>
        </p:spPr>
        <p:txBody>
          <a:bodyPr anchor="t"/>
          <a:lstStyle>
            <a:lvl1pPr marL="0" indent="0" algn="r">
              <a:spcBef>
                <a:spcPts val="0"/>
              </a:spcBef>
              <a:buClrTx/>
              <a:buSzTx/>
              <a:buNone/>
            </a:lvl1pPr>
            <a:lvl2pPr marL="0" indent="0" algn="r">
              <a:spcBef>
                <a:spcPts val="0"/>
              </a:spcBef>
              <a:buClrTx/>
              <a:buSzTx/>
              <a:buNone/>
            </a:lvl2pPr>
            <a:lvl3pPr marL="0" indent="0" algn="r">
              <a:spcBef>
                <a:spcPts val="0"/>
              </a:spcBef>
              <a:buClrTx/>
              <a:buSzTx/>
              <a:buNone/>
            </a:lvl3pPr>
            <a:lvl4pPr marL="0" indent="0" algn="r">
              <a:spcBef>
                <a:spcPts val="0"/>
              </a:spcBef>
              <a:buClrTx/>
              <a:buSzTx/>
              <a:buNone/>
            </a:lvl4pPr>
            <a:lvl5pPr marL="0" indent="0" algn="r">
              <a:spcBef>
                <a:spcPts val="0"/>
              </a:spcBef>
              <a:buClrTx/>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peaker Bios">
    <p:spTree>
      <p:nvGrpSpPr>
        <p:cNvPr id="1" name=""/>
        <p:cNvGrpSpPr/>
        <p:nvPr/>
      </p:nvGrpSpPr>
      <p:grpSpPr>
        <a:xfrm>
          <a:off x="0" y="0"/>
          <a:ext cx="0" cy="0"/>
          <a:chOff x="0" y="0"/>
          <a:chExt cx="0" cy="0"/>
        </a:xfrm>
      </p:grpSpPr>
      <p:sp>
        <p:nvSpPr>
          <p:cNvPr id="147" name="Speaker Name…"/>
          <p:cNvSpPr txBox="1">
            <a:spLocks noGrp="1"/>
          </p:cNvSpPr>
          <p:nvPr>
            <p:ph type="body" sz="quarter" idx="21"/>
          </p:nvPr>
        </p:nvSpPr>
        <p:spPr>
          <a:xfrm>
            <a:off x="1479525" y="7481876"/>
            <a:ext cx="4838056" cy="9880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p:txBody>
      </p:sp>
      <p:sp>
        <p:nvSpPr>
          <p:cNvPr id="148" name="Speaker Name…"/>
          <p:cNvSpPr txBox="1">
            <a:spLocks noGrp="1"/>
          </p:cNvSpPr>
          <p:nvPr>
            <p:ph type="body" sz="quarter" idx="22"/>
          </p:nvPr>
        </p:nvSpPr>
        <p:spPr>
          <a:xfrm>
            <a:off x="7001792" y="7481876"/>
            <a:ext cx="4838056" cy="9880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p:txBody>
      </p:sp>
      <p:sp>
        <p:nvSpPr>
          <p:cNvPr id="149" name="Speaker Name…"/>
          <p:cNvSpPr txBox="1">
            <a:spLocks noGrp="1"/>
          </p:cNvSpPr>
          <p:nvPr>
            <p:ph type="body" sz="quarter" idx="23"/>
          </p:nvPr>
        </p:nvSpPr>
        <p:spPr>
          <a:xfrm>
            <a:off x="12524060" y="7507276"/>
            <a:ext cx="4838056" cy="9880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p:txBody>
      </p:sp>
      <p:sp>
        <p:nvSpPr>
          <p:cNvPr id="150" name="Speaker Name…"/>
          <p:cNvSpPr txBox="1">
            <a:spLocks noGrp="1"/>
          </p:cNvSpPr>
          <p:nvPr>
            <p:ph type="body" sz="quarter" idx="24"/>
          </p:nvPr>
        </p:nvSpPr>
        <p:spPr>
          <a:xfrm>
            <a:off x="18031296" y="7507276"/>
            <a:ext cx="4838056" cy="9880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p:txBody>
      </p:sp>
      <p:sp>
        <p:nvSpPr>
          <p:cNvPr id="151" name="Placeholder--flatUHD.jpg"/>
          <p:cNvSpPr>
            <a:spLocks noGrp="1"/>
          </p:cNvSpPr>
          <p:nvPr>
            <p:ph type="pic" sz="quarter" idx="25"/>
          </p:nvPr>
        </p:nvSpPr>
        <p:spPr>
          <a:xfrm>
            <a:off x="223475" y="2887038"/>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52" name="Placeholder--flatUHD.jpg"/>
          <p:cNvSpPr>
            <a:spLocks noGrp="1"/>
          </p:cNvSpPr>
          <p:nvPr>
            <p:ph type="pic" sz="quarter" idx="26"/>
          </p:nvPr>
        </p:nvSpPr>
        <p:spPr>
          <a:xfrm>
            <a:off x="5745742" y="2887038"/>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53" name="Placeholder--flatUHD.jpg"/>
          <p:cNvSpPr>
            <a:spLocks noGrp="1"/>
          </p:cNvSpPr>
          <p:nvPr>
            <p:ph type="pic" sz="quarter" idx="27"/>
          </p:nvPr>
        </p:nvSpPr>
        <p:spPr>
          <a:xfrm>
            <a:off x="11268009" y="2887038"/>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54" name="Placeholder--flatUHD.jpg"/>
          <p:cNvSpPr>
            <a:spLocks noGrp="1"/>
          </p:cNvSpPr>
          <p:nvPr>
            <p:ph type="pic" sz="quarter" idx="28"/>
          </p:nvPr>
        </p:nvSpPr>
        <p:spPr>
          <a:xfrm>
            <a:off x="16775245" y="2887038"/>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55" name="Bio Description nullam quis risus eget urna mollis ornare vel eu leo. Duis mollis, est non commodo luctus, nisi erat porttitor ligula."/>
          <p:cNvSpPr txBox="1">
            <a:spLocks noGrp="1"/>
          </p:cNvSpPr>
          <p:nvPr>
            <p:ph type="body" sz="quarter" idx="29"/>
          </p:nvPr>
        </p:nvSpPr>
        <p:spPr>
          <a:xfrm>
            <a:off x="1580244" y="8952536"/>
            <a:ext cx="4636618" cy="1943101"/>
          </a:xfrm>
          <a:prstGeom prst="rect">
            <a:avLst/>
          </a:prstGeom>
          <a:effectLst/>
        </p:spPr>
        <p:txBody>
          <a:bodyPr anchor="t">
            <a:spAutoFit/>
          </a:bodyPr>
          <a:lstStyle>
            <a:lvl1pPr marL="0" indent="0" algn="ctr">
              <a:spcBef>
                <a:spcPts val="1800"/>
              </a:spcBef>
              <a:buClrTx/>
              <a:buSzTx/>
              <a:buNone/>
              <a:defRPr sz="2600"/>
            </a:lvl1pPr>
          </a:lstStyle>
          <a:p>
            <a:r>
              <a:t>Bio Description nullam quis risus eget urna mollis ornare vel eu leo. Duis mollis, est non commodo luctus, nisi erat porttitor ligula.</a:t>
            </a:r>
          </a:p>
        </p:txBody>
      </p:sp>
      <p:sp>
        <p:nvSpPr>
          <p:cNvPr id="156" name="Bio Description nullam quis risus eget urna mollis ornare vel eu leo. Duis mollis, est non commodo luctus, nisi erat porttitor ligula."/>
          <p:cNvSpPr txBox="1">
            <a:spLocks noGrp="1"/>
          </p:cNvSpPr>
          <p:nvPr>
            <p:ph type="body" sz="quarter" idx="30"/>
          </p:nvPr>
        </p:nvSpPr>
        <p:spPr>
          <a:xfrm>
            <a:off x="7102512" y="8952536"/>
            <a:ext cx="4636617" cy="1943101"/>
          </a:xfrm>
          <a:prstGeom prst="rect">
            <a:avLst/>
          </a:prstGeom>
          <a:effectLst/>
        </p:spPr>
        <p:txBody>
          <a:bodyPr anchor="t">
            <a:spAutoFit/>
          </a:bodyPr>
          <a:lstStyle>
            <a:lvl1pPr marL="0" indent="0" algn="ctr">
              <a:spcBef>
                <a:spcPts val="1800"/>
              </a:spcBef>
              <a:buClrTx/>
              <a:buSzTx/>
              <a:buNone/>
              <a:defRPr sz="2600"/>
            </a:lvl1pPr>
          </a:lstStyle>
          <a:p>
            <a:r>
              <a:t>Bio Description nullam quis risus eget urna mollis ornare vel eu leo. Duis mollis, est non commodo luctus, nisi erat porttitor ligula.</a:t>
            </a:r>
          </a:p>
        </p:txBody>
      </p:sp>
      <p:sp>
        <p:nvSpPr>
          <p:cNvPr id="157" name="Bio Description nullam quis risus eget urna mollis ornare vel eu leo. Duis mollis, est non commodo luctus, nisi erat porttitor ligula."/>
          <p:cNvSpPr txBox="1">
            <a:spLocks noGrp="1"/>
          </p:cNvSpPr>
          <p:nvPr>
            <p:ph type="body" sz="quarter" idx="31"/>
          </p:nvPr>
        </p:nvSpPr>
        <p:spPr>
          <a:xfrm>
            <a:off x="12624779" y="8952536"/>
            <a:ext cx="4636618" cy="1943101"/>
          </a:xfrm>
          <a:prstGeom prst="rect">
            <a:avLst/>
          </a:prstGeom>
          <a:effectLst/>
        </p:spPr>
        <p:txBody>
          <a:bodyPr anchor="t">
            <a:spAutoFit/>
          </a:bodyPr>
          <a:lstStyle>
            <a:lvl1pPr marL="0" indent="0" algn="ctr">
              <a:spcBef>
                <a:spcPts val="1800"/>
              </a:spcBef>
              <a:buClrTx/>
              <a:buSzTx/>
              <a:buNone/>
              <a:defRPr sz="2600"/>
            </a:lvl1pPr>
          </a:lstStyle>
          <a:p>
            <a:r>
              <a:t>Bio Description nullam quis risus eget urna mollis ornare vel eu leo. Duis mollis, est non commodo luctus, nisi erat porttitor ligula.</a:t>
            </a:r>
          </a:p>
        </p:txBody>
      </p:sp>
      <p:sp>
        <p:nvSpPr>
          <p:cNvPr id="158" name="Bio Description nullam quis risus eget urna mollis ornare vel eu leo. Duis mollis, est non commodo luctus, nisi erat porttitor ligula."/>
          <p:cNvSpPr txBox="1">
            <a:spLocks noGrp="1"/>
          </p:cNvSpPr>
          <p:nvPr>
            <p:ph type="body" sz="quarter" idx="32"/>
          </p:nvPr>
        </p:nvSpPr>
        <p:spPr>
          <a:xfrm>
            <a:off x="18132015" y="8952536"/>
            <a:ext cx="4636618" cy="1943101"/>
          </a:xfrm>
          <a:prstGeom prst="rect">
            <a:avLst/>
          </a:prstGeom>
          <a:effectLst/>
        </p:spPr>
        <p:txBody>
          <a:bodyPr anchor="t">
            <a:spAutoFit/>
          </a:bodyPr>
          <a:lstStyle>
            <a:lvl1pPr marL="0" indent="0" algn="ctr">
              <a:spcBef>
                <a:spcPts val="1800"/>
              </a:spcBef>
              <a:buClrTx/>
              <a:buSzTx/>
              <a:buNone/>
              <a:defRPr sz="2600"/>
            </a:lvl1pPr>
          </a:lstStyle>
          <a:p>
            <a:r>
              <a:t>Bio Description nullam quis risus eget urna mollis ornare vel eu leo. Duis mollis, est non commodo luctus, nisi erat porttitor ligula.</a:t>
            </a: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6" name="Title Text"/>
          <p:cNvSpPr txBox="1">
            <a:spLocks noGrp="1"/>
          </p:cNvSpPr>
          <p:nvPr>
            <p:ph type="title"/>
          </p:nvPr>
        </p:nvSpPr>
        <p:spPr>
          <a:prstGeom prst="rect">
            <a:avLst/>
          </a:prstGeom>
        </p:spPr>
        <p:txBody>
          <a:bodyPr/>
          <a:lstStyle/>
          <a:p>
            <a:r>
              <a:t>Title Text</a:t>
            </a:r>
          </a:p>
        </p:txBody>
      </p:sp>
      <p:sp>
        <p:nvSpPr>
          <p:cNvPr id="167" name="Body Level One…"/>
          <p:cNvSpPr txBox="1">
            <a:spLocks noGrp="1"/>
          </p:cNvSpPr>
          <p:nvPr>
            <p:ph type="body" sz="half" idx="1"/>
          </p:nvPr>
        </p:nvSpPr>
        <p:spPr>
          <a:xfrm>
            <a:off x="1592385" y="4831260"/>
            <a:ext cx="15555591" cy="6603206"/>
          </a:xfrm>
          <a:prstGeom prst="rect">
            <a:avLst/>
          </a:prstGeom>
        </p:spPr>
        <p:txBody>
          <a:bodyPr anchor="t"/>
          <a:lstStyle>
            <a:lvl1pPr>
              <a:buBlip>
                <a:blip r:embed="rId2"/>
              </a:buBlip>
            </a:lvl1pPr>
            <a:lvl2pPr>
              <a:buBlip>
                <a:blip r:embed="rId3"/>
              </a:buBlip>
            </a:lvl2pPr>
            <a:lvl3pPr>
              <a:buBlip>
                <a:blip r:embed="rId4"/>
              </a:buBlip>
            </a:lvl3pPr>
            <a:lvl4pPr>
              <a:buBlip>
                <a:blip r:embed="rId5"/>
              </a:buBlip>
            </a:lvl4pPr>
            <a:lvl5pPr>
              <a:buBlip>
                <a:blip r:embed="rId6"/>
              </a:buBlip>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1364902" y="2281535"/>
            <a:ext cx="13508236" cy="2092526"/>
          </a:xfrm>
          <a:prstGeom prst="rect">
            <a:avLst/>
          </a:prstGeom>
        </p:spPr>
        <p:txBody>
          <a:bodyPr/>
          <a:lstStyle/>
          <a:p>
            <a:r>
              <a:t>Title Text</a:t>
            </a:r>
          </a:p>
        </p:txBody>
      </p:sp>
      <p:sp>
        <p:nvSpPr>
          <p:cNvPr id="176" name="Body Level One…"/>
          <p:cNvSpPr txBox="1">
            <a:spLocks noGrp="1"/>
          </p:cNvSpPr>
          <p:nvPr>
            <p:ph type="body" sz="half" idx="1"/>
          </p:nvPr>
        </p:nvSpPr>
        <p:spPr>
          <a:xfrm>
            <a:off x="1592385" y="4831260"/>
            <a:ext cx="13053270" cy="6603205"/>
          </a:xfrm>
          <a:prstGeom prst="rect">
            <a:avLst/>
          </a:prstGeom>
        </p:spPr>
        <p:txBody>
          <a:bodyPr anchor="t"/>
          <a:lstStyle>
            <a:lvl1pPr>
              <a:buBlip>
                <a:blip r:embed="rId3"/>
              </a:buBlip>
            </a:lvl1pPr>
            <a:lvl2pPr>
              <a:buBlip>
                <a:blip r:embed="rId4"/>
              </a:buBlip>
            </a:lvl2pPr>
            <a:lvl3pPr>
              <a:buBlip>
                <a:blip r:embed="rId5"/>
              </a:buBlip>
            </a:lvl3pPr>
            <a:lvl4pPr>
              <a:buBlip>
                <a:blip r:embed="rId6"/>
              </a:buBlip>
            </a:lvl4pPr>
            <a:lvl5pPr>
              <a:buBlip>
                <a:blip r:embed="rId7"/>
              </a:buBlip>
            </a:lvl5pPr>
          </a:lstStyle>
          <a:p>
            <a:r>
              <a:t>Body Level One</a:t>
            </a:r>
          </a:p>
          <a:p>
            <a:pPr lvl="1"/>
            <a:r>
              <a:t>Body Level Two</a:t>
            </a:r>
          </a:p>
          <a:p>
            <a:pPr lvl="2"/>
            <a:r>
              <a:t>Body Level Three</a:t>
            </a:r>
          </a:p>
          <a:p>
            <a:pPr lvl="3"/>
            <a:r>
              <a:t>Body Level Four</a:t>
            </a:r>
          </a:p>
          <a:p>
            <a:pPr lvl="4"/>
            <a:r>
              <a:t>Body Level Five</a:t>
            </a:r>
          </a:p>
        </p:txBody>
      </p:sp>
      <p:sp>
        <p:nvSpPr>
          <p:cNvPr id="177" name="Placeholder--flatUHD.jpg"/>
          <p:cNvSpPr>
            <a:spLocks noGrp="1"/>
          </p:cNvSpPr>
          <p:nvPr>
            <p:ph type="pic" idx="21"/>
          </p:nvPr>
        </p:nvSpPr>
        <p:spPr>
          <a:xfrm>
            <a:off x="11492631" y="2281535"/>
            <a:ext cx="16271876" cy="9152930"/>
          </a:xfrm>
          <a:prstGeom prst="rect">
            <a:avLst/>
          </a:prstGeom>
          <a:ln w="9525">
            <a:round/>
          </a:ln>
          <a:effectLst>
            <a:outerShdw blurRad="88900" dist="12700" dir="17100000" rotWithShape="0">
              <a:srgbClr val="000000">
                <a:alpha val="40000"/>
              </a:srgbClr>
            </a:outerShdw>
            <a:reflection stA="17669" endPos="40000" dir="5400000" sy="-100000" algn="bl" rotWithShape="0"/>
          </a:effectLst>
        </p:spPr>
        <p:txBody>
          <a:bodyPr lIns="91439" tIns="45719" rIns="91439" bIns="45719" anchor="t">
            <a:noAutofit/>
          </a:bodyPr>
          <a:lstStyle/>
          <a:p>
            <a:endParaRP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85" name="Body Level One…"/>
          <p:cNvSpPr txBox="1">
            <a:spLocks noGrp="1"/>
          </p:cNvSpPr>
          <p:nvPr>
            <p:ph type="body" idx="1"/>
          </p:nvPr>
        </p:nvSpPr>
        <p:spPr>
          <a:prstGeom prst="rect">
            <a:avLst/>
          </a:prstGeom>
        </p:spPr>
        <p:txBody>
          <a:bodyPr/>
          <a:lstStyle>
            <a:lvl1pPr>
              <a:buBlip>
                <a:blip r:embed="rId2"/>
              </a:buBlip>
            </a:lvl1pPr>
            <a:lvl2pPr>
              <a:buBlip>
                <a:blip r:embed="rId3"/>
              </a:buBlip>
            </a:lvl2pPr>
            <a:lvl3pPr>
              <a:buBlip>
                <a:blip r:embed="rId4"/>
              </a:buBlip>
            </a:lvl3pPr>
            <a:lvl4pPr>
              <a:buBlip>
                <a:blip r:embed="rId5"/>
              </a:buBlip>
            </a:lvl4pPr>
            <a:lvl5pPr>
              <a:buBlip>
                <a:blip r:embed="rId6"/>
              </a:buBlip>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p>
            <a:r>
              <a:t>Title Text</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 Spectrum">
    <p:spTree>
      <p:nvGrpSpPr>
        <p:cNvPr id="1" name=""/>
        <p:cNvGrpSpPr/>
        <p:nvPr/>
      </p:nvGrpSpPr>
      <p:grpSpPr>
        <a:xfrm>
          <a:off x="0" y="0"/>
          <a:ext cx="0" cy="0"/>
          <a:chOff x="0" y="0"/>
          <a:chExt cx="0" cy="0"/>
        </a:xfrm>
      </p:grpSpPr>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15" name="Title Text"/>
          <p:cNvSpPr txBox="1">
            <a:spLocks noGrp="1"/>
          </p:cNvSpPr>
          <p:nvPr>
            <p:ph type="title"/>
          </p:nvPr>
        </p:nvSpPr>
        <p:spPr>
          <a:xfrm>
            <a:off x="9712945" y="2738735"/>
            <a:ext cx="13306153" cy="3117191"/>
          </a:xfrm>
          <a:prstGeom prst="rect">
            <a:avLst/>
          </a:prstGeom>
        </p:spPr>
        <p:txBody>
          <a:bodyPr anchor="b"/>
          <a:lstStyle/>
          <a:p>
            <a:r>
              <a:t>Title Text</a:t>
            </a:r>
          </a:p>
        </p:txBody>
      </p:sp>
      <p:sp>
        <p:nvSpPr>
          <p:cNvPr id="216" name="Body Level One…"/>
          <p:cNvSpPr txBox="1">
            <a:spLocks noGrp="1"/>
          </p:cNvSpPr>
          <p:nvPr>
            <p:ph type="body" sz="quarter" idx="1"/>
          </p:nvPr>
        </p:nvSpPr>
        <p:spPr>
          <a:xfrm>
            <a:off x="9712945" y="6084525"/>
            <a:ext cx="13306152" cy="4881528"/>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217" name="Placeholder--flatUHD.jpg"/>
          <p:cNvSpPr>
            <a:spLocks noGrp="1"/>
          </p:cNvSpPr>
          <p:nvPr>
            <p:ph type="pic" idx="21"/>
          </p:nvPr>
        </p:nvSpPr>
        <p:spPr>
          <a:xfrm>
            <a:off x="-5686970" y="1371600"/>
            <a:ext cx="19507200" cy="10972800"/>
          </a:xfrm>
          <a:prstGeom prst="rect">
            <a:avLst/>
          </a:prstGeom>
          <a:effectLst/>
        </p:spPr>
        <p:txBody>
          <a:bodyPr lIns="91439" tIns="45719" rIns="91439" bIns="45719" anchor="t">
            <a:noAutofit/>
          </a:bodyPr>
          <a:lstStyle/>
          <a:p>
            <a:endParaRPr/>
          </a:p>
        </p:txBody>
      </p:sp>
      <p:sp>
        <p:nvSpPr>
          <p:cNvPr id="218" name="Rectangle"/>
          <p:cNvSpPr/>
          <p:nvPr/>
        </p:nvSpPr>
        <p:spPr>
          <a:xfrm>
            <a:off x="8140700" y="1371600"/>
            <a:ext cx="127001" cy="10972800"/>
          </a:xfrm>
          <a:prstGeom prst="rect">
            <a:avLst/>
          </a:prstGeom>
          <a:gradFill>
            <a:gsLst>
              <a:gs pos="0">
                <a:srgbClr val="182019">
                  <a:alpha val="75000"/>
                </a:srgbClr>
              </a:gs>
              <a:gs pos="100000">
                <a:srgbClr val="120722">
                  <a:alpha val="75000"/>
                </a:srgbClr>
              </a:gs>
            </a:gsLst>
            <a:path>
              <a:fillToRect l="25976" t="22559" r="74023" b="77440"/>
            </a:path>
          </a:gradFill>
          <a:ln w="12700">
            <a:miter lim="400000"/>
          </a:ln>
        </p:spPr>
        <p:txBody>
          <a:bodyPr lIns="50800" tIns="50800" rIns="50800" bIns="50800" anchor="ctr"/>
          <a:lstStyle/>
          <a:p>
            <a:pPr>
              <a:defRPr sz="2600">
                <a:effectLst>
                  <a:outerShdw blurRad="50800" dir="2388334" rotWithShape="0">
                    <a:srgbClr val="000000">
                      <a:alpha val="45000"/>
                    </a:srgbClr>
                  </a:outerShdw>
                </a:effectLst>
                <a:latin typeface="Gill Sans"/>
                <a:ea typeface="Gill Sans"/>
                <a:cs typeface="Gill Sans"/>
                <a:sym typeface="Gill Sans"/>
              </a:defRPr>
            </a:pPr>
            <a:endParaRPr/>
          </a:p>
        </p:txBody>
      </p:sp>
      <p:sp>
        <p:nvSpPr>
          <p:cNvPr id="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Vertical - Inset">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9712945" y="2738735"/>
            <a:ext cx="13306153" cy="3117191"/>
          </a:xfrm>
          <a:prstGeom prst="rect">
            <a:avLst/>
          </a:prstGeom>
        </p:spPr>
        <p:txBody>
          <a:bodyPr anchor="b"/>
          <a:lstStyle/>
          <a:p>
            <a:r>
              <a:t>Title Text</a:t>
            </a:r>
          </a:p>
        </p:txBody>
      </p:sp>
      <p:sp>
        <p:nvSpPr>
          <p:cNvPr id="227" name="Body Level One…"/>
          <p:cNvSpPr txBox="1">
            <a:spLocks noGrp="1"/>
          </p:cNvSpPr>
          <p:nvPr>
            <p:ph type="body" sz="quarter" idx="1"/>
          </p:nvPr>
        </p:nvSpPr>
        <p:spPr>
          <a:xfrm>
            <a:off x="9712945" y="6084525"/>
            <a:ext cx="13306152" cy="4881528"/>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228" name="Placeholder--flatUHD.jpg"/>
          <p:cNvSpPr>
            <a:spLocks noGrp="1"/>
          </p:cNvSpPr>
          <p:nvPr>
            <p:ph type="pic" idx="21"/>
          </p:nvPr>
        </p:nvSpPr>
        <p:spPr>
          <a:xfrm>
            <a:off x="-3393207" y="2294235"/>
            <a:ext cx="16271876" cy="9152930"/>
          </a:xfrm>
          <a:prstGeom prst="rect">
            <a:avLst/>
          </a:prstGeom>
          <a:ln w="9525">
            <a:round/>
          </a:ln>
          <a:effectLst>
            <a:outerShdw blurRad="88900" dist="12700" dir="17100000" rotWithShape="0">
              <a:srgbClr val="000000">
                <a:alpha val="40000"/>
              </a:srgbClr>
            </a:outerShdw>
            <a:reflection stA="17669" endPos="40000" dir="5400000" sy="-100000" algn="bl" rotWithShape="0"/>
          </a:effectLst>
        </p:spPr>
        <p:txBody>
          <a:bodyPr lIns="91439" tIns="45719" rIns="91439" bIns="45719" anchor="t">
            <a:noAutofit/>
          </a:bodyPr>
          <a:lstStyle/>
          <a:p>
            <a:endParaRP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6" name="Placeholder--flatUHD.jpg"/>
          <p:cNvSpPr>
            <a:spLocks noGrp="1"/>
          </p:cNvSpPr>
          <p:nvPr>
            <p:ph type="pic" idx="21"/>
          </p:nvPr>
        </p:nvSpPr>
        <p:spPr>
          <a:xfrm>
            <a:off x="0" y="-1825227"/>
            <a:ext cx="24384000" cy="13716001"/>
          </a:xfrm>
          <a:prstGeom prst="rect">
            <a:avLst/>
          </a:prstGeom>
          <a:effectLst/>
        </p:spPr>
        <p:txBody>
          <a:bodyPr lIns="91439" tIns="45719" rIns="91439" bIns="45719" anchor="t">
            <a:noAutofit/>
          </a:bodyPr>
          <a:lstStyle/>
          <a:p>
            <a:endParaRPr/>
          </a:p>
        </p:txBody>
      </p:sp>
      <p:sp>
        <p:nvSpPr>
          <p:cNvPr id="237" name="Title Text"/>
          <p:cNvSpPr txBox="1">
            <a:spLocks noGrp="1"/>
          </p:cNvSpPr>
          <p:nvPr>
            <p:ph type="title"/>
          </p:nvPr>
        </p:nvSpPr>
        <p:spPr>
          <a:xfrm>
            <a:off x="4752801" y="9598967"/>
            <a:ext cx="14878398" cy="1835498"/>
          </a:xfrm>
          <a:prstGeom prst="rect">
            <a:avLst/>
          </a:prstGeom>
        </p:spPr>
        <p:txBody>
          <a:bodyPr/>
          <a:lstStyle>
            <a:lvl1pPr algn="ctr"/>
          </a:lstStyle>
          <a:p>
            <a:r>
              <a:t>Title Text</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ubtitle &amp; Photo Embed">
    <p:spTree>
      <p:nvGrpSpPr>
        <p:cNvPr id="1" name=""/>
        <p:cNvGrpSpPr/>
        <p:nvPr/>
      </p:nvGrpSpPr>
      <p:grpSpPr>
        <a:xfrm>
          <a:off x="0" y="0"/>
          <a:ext cx="0" cy="0"/>
          <a:chOff x="0" y="0"/>
          <a:chExt cx="0" cy="0"/>
        </a:xfrm>
      </p:grpSpPr>
      <p:sp>
        <p:nvSpPr>
          <p:cNvPr id="22"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pic>
        <p:nvPicPr>
          <p:cNvPr id="23" name="BG-HD-V0.jpg" descr="BG-HD-V0.jpg"/>
          <p:cNvPicPr>
            <a:picLocks noChangeAspect="1"/>
          </p:cNvPicPr>
          <p:nvPr/>
        </p:nvPicPr>
        <p:blipFill>
          <a:blip r:embed="rId2">
            <a:alphaModFix amt="50073"/>
          </a:blip>
          <a:srcRect t="63413" b="10018"/>
          <a:stretch>
            <a:fillRect/>
          </a:stretch>
        </p:blipFill>
        <p:spPr>
          <a:xfrm>
            <a:off x="32692" y="8694763"/>
            <a:ext cx="24343925" cy="3638101"/>
          </a:xfrm>
          <a:prstGeom prst="rect">
            <a:avLst/>
          </a:prstGeom>
          <a:ln w="12700">
            <a:miter lim="400000"/>
          </a:ln>
        </p:spPr>
      </p:pic>
      <p:sp>
        <p:nvSpPr>
          <p:cNvPr id="24" name="Rectangle"/>
          <p:cNvSpPr/>
          <p:nvPr/>
        </p:nvSpPr>
        <p:spPr>
          <a:xfrm>
            <a:off x="0" y="8668839"/>
            <a:ext cx="24384000" cy="3675561"/>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Title Text"/>
          <p:cNvSpPr txBox="1">
            <a:spLocks noGrp="1"/>
          </p:cNvSpPr>
          <p:nvPr>
            <p:ph type="title"/>
          </p:nvPr>
        </p:nvSpPr>
        <p:spPr>
          <a:xfrm>
            <a:off x="8140700" y="9583239"/>
            <a:ext cx="14423430" cy="1349692"/>
          </a:xfrm>
          <a:prstGeom prst="rect">
            <a:avLst/>
          </a:prstGeom>
        </p:spPr>
        <p:txBody>
          <a:bodyPr anchor="b"/>
          <a:lstStyle>
            <a:lvl1pPr algn="r"/>
          </a:lstStyle>
          <a:p>
            <a:r>
              <a:t>Title Text</a:t>
            </a:r>
          </a:p>
        </p:txBody>
      </p:sp>
      <p:sp>
        <p:nvSpPr>
          <p:cNvPr id="26" name="Body Level One…"/>
          <p:cNvSpPr txBox="1">
            <a:spLocks noGrp="1"/>
          </p:cNvSpPr>
          <p:nvPr>
            <p:ph type="body" sz="quarter" idx="1"/>
          </p:nvPr>
        </p:nvSpPr>
        <p:spPr>
          <a:xfrm>
            <a:off x="8140700" y="10793316"/>
            <a:ext cx="14423430" cy="641149"/>
          </a:xfrm>
          <a:prstGeom prst="rect">
            <a:avLst/>
          </a:prstGeom>
        </p:spPr>
        <p:txBody>
          <a:bodyPr anchor="t">
            <a:noAutofit/>
          </a:bodyPr>
          <a:lstStyle>
            <a:lvl1pPr marL="0" indent="0" algn="r">
              <a:spcBef>
                <a:spcPts val="0"/>
              </a:spcBef>
              <a:buClrTx/>
              <a:buSzTx/>
              <a:buNone/>
              <a:defRPr sz="3000"/>
            </a:lvl1pPr>
            <a:lvl2pPr marL="0" indent="0" algn="r">
              <a:spcBef>
                <a:spcPts val="0"/>
              </a:spcBef>
              <a:buClrTx/>
              <a:buSzTx/>
              <a:buNone/>
              <a:defRPr sz="3000"/>
            </a:lvl2pPr>
            <a:lvl3pPr marL="0" indent="0" algn="r">
              <a:spcBef>
                <a:spcPts val="0"/>
              </a:spcBef>
              <a:buClrTx/>
              <a:buSzTx/>
              <a:buNone/>
              <a:defRPr sz="3000"/>
            </a:lvl3pPr>
            <a:lvl4pPr marL="0" indent="0" algn="r">
              <a:spcBef>
                <a:spcPts val="0"/>
              </a:spcBef>
              <a:buClrTx/>
              <a:buSzTx/>
              <a:buNone/>
              <a:defRPr sz="3000"/>
            </a:lvl4pPr>
            <a:lvl5pPr marL="0" indent="0" algn="r">
              <a:spcBef>
                <a:spcPts val="0"/>
              </a:spcBef>
              <a:buClrTx/>
              <a:buSzTx/>
              <a:buNone/>
              <a:defRPr sz="3000"/>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 Inset">
    <p:spTree>
      <p:nvGrpSpPr>
        <p:cNvPr id="1" name=""/>
        <p:cNvGrpSpPr/>
        <p:nvPr/>
      </p:nvGrpSpPr>
      <p:grpSpPr>
        <a:xfrm>
          <a:off x="0" y="0"/>
          <a:ext cx="0" cy="0"/>
          <a:chOff x="0" y="0"/>
          <a:chExt cx="0" cy="0"/>
        </a:xfrm>
      </p:grpSpPr>
      <p:sp>
        <p:nvSpPr>
          <p:cNvPr id="245" name="Placeholder--flatUHD.jpg"/>
          <p:cNvSpPr>
            <a:spLocks noGrp="1"/>
          </p:cNvSpPr>
          <p:nvPr>
            <p:ph type="pic" sz="half" idx="21"/>
          </p:nvPr>
        </p:nvSpPr>
        <p:spPr>
          <a:xfrm>
            <a:off x="6666749" y="2490738"/>
            <a:ext cx="11050503" cy="6215908"/>
          </a:xfrm>
          <a:prstGeom prst="rect">
            <a:avLst/>
          </a:prstGeom>
          <a:ln w="9525">
            <a:round/>
          </a:ln>
          <a:effectLst>
            <a:outerShdw blurRad="88900" dist="12700" dir="17100000" rotWithShape="0">
              <a:srgbClr val="000000">
                <a:alpha val="40000"/>
              </a:srgbClr>
            </a:outerShdw>
            <a:reflection stA="17669" endPos="40000" dir="5400000" sy="-100000" algn="bl" rotWithShape="0"/>
          </a:effectLst>
        </p:spPr>
        <p:txBody>
          <a:bodyPr lIns="91439" tIns="45719" rIns="91439" bIns="45719" anchor="t">
            <a:noAutofit/>
          </a:bodyPr>
          <a:lstStyle/>
          <a:p>
            <a:endParaRPr/>
          </a:p>
        </p:txBody>
      </p:sp>
      <p:sp>
        <p:nvSpPr>
          <p:cNvPr id="246" name="Title Text"/>
          <p:cNvSpPr txBox="1">
            <a:spLocks noGrp="1"/>
          </p:cNvSpPr>
          <p:nvPr>
            <p:ph type="title"/>
          </p:nvPr>
        </p:nvSpPr>
        <p:spPr>
          <a:xfrm>
            <a:off x="4752801" y="9598967"/>
            <a:ext cx="14878398" cy="1835498"/>
          </a:xfrm>
          <a:prstGeom prst="rect">
            <a:avLst/>
          </a:prstGeom>
        </p:spPr>
        <p:txBody>
          <a:bodyPr/>
          <a:lstStyle>
            <a:lvl1pPr algn="ctr"/>
          </a:lstStyle>
          <a:p>
            <a:r>
              <a:t>Title Text</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aption - Bottom">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364902" y="10040439"/>
            <a:ext cx="12782103" cy="1394026"/>
          </a:xfrm>
          <a:prstGeom prst="rect">
            <a:avLst/>
          </a:prstGeom>
        </p:spPr>
        <p:txBody>
          <a:bodyPr/>
          <a:lstStyle>
            <a:lvl1pPr>
              <a:defRPr sz="7200"/>
            </a:lvl1pPr>
          </a:lstStyle>
          <a:p>
            <a:r>
              <a:t>Title Text</a:t>
            </a:r>
          </a:p>
        </p:txBody>
      </p:sp>
      <p:sp>
        <p:nvSpPr>
          <p:cNvPr id="255" name="Body Level One…"/>
          <p:cNvSpPr txBox="1">
            <a:spLocks noGrp="1"/>
          </p:cNvSpPr>
          <p:nvPr>
            <p:ph type="body" sz="quarter" idx="1"/>
          </p:nvPr>
        </p:nvSpPr>
        <p:spPr>
          <a:xfrm>
            <a:off x="15514139" y="10040439"/>
            <a:ext cx="7504958" cy="1394027"/>
          </a:xfrm>
          <a:prstGeom prst="rect">
            <a:avLst/>
          </a:prstGeom>
        </p:spPr>
        <p:txBody>
          <a:bodyPr/>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aption - Bottom - Banded">
    <p:spTree>
      <p:nvGrpSpPr>
        <p:cNvPr id="1" name=""/>
        <p:cNvGrpSpPr/>
        <p:nvPr/>
      </p:nvGrpSpPr>
      <p:grpSpPr>
        <a:xfrm>
          <a:off x="0" y="0"/>
          <a:ext cx="0" cy="0"/>
          <a:chOff x="0" y="0"/>
          <a:chExt cx="0" cy="0"/>
        </a:xfrm>
      </p:grpSpPr>
      <p:sp>
        <p:nvSpPr>
          <p:cNvPr id="263" name="Rectangle"/>
          <p:cNvSpPr/>
          <p:nvPr/>
        </p:nvSpPr>
        <p:spPr>
          <a:xfrm>
            <a:off x="0" y="9130504"/>
            <a:ext cx="24384000" cy="3213897"/>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4" name="Title Text"/>
          <p:cNvSpPr txBox="1">
            <a:spLocks noGrp="1"/>
          </p:cNvSpPr>
          <p:nvPr>
            <p:ph type="title"/>
          </p:nvPr>
        </p:nvSpPr>
        <p:spPr>
          <a:xfrm>
            <a:off x="1364902" y="10040439"/>
            <a:ext cx="12782103" cy="1394026"/>
          </a:xfrm>
          <a:prstGeom prst="rect">
            <a:avLst/>
          </a:prstGeom>
        </p:spPr>
        <p:txBody>
          <a:bodyPr/>
          <a:lstStyle>
            <a:lvl1pPr>
              <a:defRPr sz="7200"/>
            </a:lvl1pPr>
          </a:lstStyle>
          <a:p>
            <a:r>
              <a:t>Title Text</a:t>
            </a:r>
          </a:p>
        </p:txBody>
      </p:sp>
      <p:sp>
        <p:nvSpPr>
          <p:cNvPr id="265" name="Body Level One…"/>
          <p:cNvSpPr txBox="1">
            <a:spLocks noGrp="1"/>
          </p:cNvSpPr>
          <p:nvPr>
            <p:ph type="body" sz="quarter" idx="1"/>
          </p:nvPr>
        </p:nvSpPr>
        <p:spPr>
          <a:xfrm>
            <a:off x="15514139" y="10040439"/>
            <a:ext cx="7504958" cy="1394027"/>
          </a:xfrm>
          <a:prstGeom prst="rect">
            <a:avLst/>
          </a:prstGeom>
        </p:spPr>
        <p:txBody>
          <a:bodyPr/>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aption - Left">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1364902" y="2281535"/>
            <a:ext cx="5410897" cy="2549726"/>
          </a:xfrm>
          <a:prstGeom prst="rect">
            <a:avLst/>
          </a:prstGeom>
        </p:spPr>
        <p:txBody>
          <a:bodyPr anchor="b"/>
          <a:lstStyle>
            <a:lvl1pPr>
              <a:defRPr sz="7200"/>
            </a:lvl1pPr>
          </a:lstStyle>
          <a:p>
            <a:r>
              <a:t>Title Text</a:t>
            </a:r>
          </a:p>
        </p:txBody>
      </p:sp>
      <p:sp>
        <p:nvSpPr>
          <p:cNvPr id="274" name="Body Level One…"/>
          <p:cNvSpPr txBox="1">
            <a:spLocks noGrp="1"/>
          </p:cNvSpPr>
          <p:nvPr>
            <p:ph type="body" sz="quarter" idx="1"/>
          </p:nvPr>
        </p:nvSpPr>
        <p:spPr>
          <a:xfrm>
            <a:off x="13649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aption - Right">
    <p:spTree>
      <p:nvGrpSpPr>
        <p:cNvPr id="1" name=""/>
        <p:cNvGrpSpPr/>
        <p:nvPr/>
      </p:nvGrpSpPr>
      <p:grpSpPr>
        <a:xfrm>
          <a:off x="0" y="0"/>
          <a:ext cx="0" cy="0"/>
          <a:chOff x="0" y="0"/>
          <a:chExt cx="0" cy="0"/>
        </a:xfrm>
      </p:grpSpPr>
      <p:sp>
        <p:nvSpPr>
          <p:cNvPr id="282" name="Title Text"/>
          <p:cNvSpPr txBox="1">
            <a:spLocks noGrp="1"/>
          </p:cNvSpPr>
          <p:nvPr>
            <p:ph type="title"/>
          </p:nvPr>
        </p:nvSpPr>
        <p:spPr>
          <a:xfrm>
            <a:off x="17608202" y="2281535"/>
            <a:ext cx="5410897" cy="2549726"/>
          </a:xfrm>
          <a:prstGeom prst="rect">
            <a:avLst/>
          </a:prstGeom>
        </p:spPr>
        <p:txBody>
          <a:bodyPr anchor="b"/>
          <a:lstStyle>
            <a:lvl1pPr>
              <a:defRPr sz="7200"/>
            </a:lvl1pPr>
          </a:lstStyle>
          <a:p>
            <a:r>
              <a:t>Title Text</a:t>
            </a:r>
          </a:p>
        </p:txBody>
      </p:sp>
      <p:sp>
        <p:nvSpPr>
          <p:cNvPr id="283" name="Body Level One…"/>
          <p:cNvSpPr txBox="1">
            <a:spLocks noGrp="1"/>
          </p:cNvSpPr>
          <p:nvPr>
            <p:ph type="body" sz="quarter" idx="1"/>
          </p:nvPr>
        </p:nvSpPr>
        <p:spPr>
          <a:xfrm>
            <a:off x="176082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aption - Left Panel">
    <p:spTree>
      <p:nvGrpSpPr>
        <p:cNvPr id="1" name=""/>
        <p:cNvGrpSpPr/>
        <p:nvPr/>
      </p:nvGrpSpPr>
      <p:grpSpPr>
        <a:xfrm>
          <a:off x="0" y="0"/>
          <a:ext cx="0" cy="0"/>
          <a:chOff x="0" y="0"/>
          <a:chExt cx="0" cy="0"/>
        </a:xfrm>
      </p:grpSpPr>
      <p:sp>
        <p:nvSpPr>
          <p:cNvPr id="291" name="Rectangle"/>
          <p:cNvSpPr/>
          <p:nvPr/>
        </p:nvSpPr>
        <p:spPr>
          <a:xfrm>
            <a:off x="0" y="1371600"/>
            <a:ext cx="8140701" cy="10972800"/>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2" name="Title Text"/>
          <p:cNvSpPr txBox="1">
            <a:spLocks noGrp="1"/>
          </p:cNvSpPr>
          <p:nvPr>
            <p:ph type="title"/>
          </p:nvPr>
        </p:nvSpPr>
        <p:spPr>
          <a:xfrm>
            <a:off x="1364902" y="2281535"/>
            <a:ext cx="5410897" cy="2549726"/>
          </a:xfrm>
          <a:prstGeom prst="rect">
            <a:avLst/>
          </a:prstGeom>
        </p:spPr>
        <p:txBody>
          <a:bodyPr anchor="b"/>
          <a:lstStyle>
            <a:lvl1pPr>
              <a:defRPr sz="7200"/>
            </a:lvl1pPr>
          </a:lstStyle>
          <a:p>
            <a:r>
              <a:t>Title Text</a:t>
            </a:r>
          </a:p>
        </p:txBody>
      </p:sp>
      <p:sp>
        <p:nvSpPr>
          <p:cNvPr id="293" name="Body Level One…"/>
          <p:cNvSpPr txBox="1">
            <a:spLocks noGrp="1"/>
          </p:cNvSpPr>
          <p:nvPr>
            <p:ph type="body" sz="quarter" idx="1"/>
          </p:nvPr>
        </p:nvSpPr>
        <p:spPr>
          <a:xfrm>
            <a:off x="13649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aption - Right Panel">
    <p:spTree>
      <p:nvGrpSpPr>
        <p:cNvPr id="1" name=""/>
        <p:cNvGrpSpPr/>
        <p:nvPr/>
      </p:nvGrpSpPr>
      <p:grpSpPr>
        <a:xfrm>
          <a:off x="0" y="0"/>
          <a:ext cx="0" cy="0"/>
          <a:chOff x="0" y="0"/>
          <a:chExt cx="0" cy="0"/>
        </a:xfrm>
      </p:grpSpPr>
      <p:sp>
        <p:nvSpPr>
          <p:cNvPr id="301" name="Rectangle"/>
          <p:cNvSpPr/>
          <p:nvPr/>
        </p:nvSpPr>
        <p:spPr>
          <a:xfrm>
            <a:off x="16238039" y="1371600"/>
            <a:ext cx="8145961" cy="10972800"/>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2" name="Title Text"/>
          <p:cNvSpPr txBox="1">
            <a:spLocks noGrp="1"/>
          </p:cNvSpPr>
          <p:nvPr>
            <p:ph type="title"/>
          </p:nvPr>
        </p:nvSpPr>
        <p:spPr>
          <a:xfrm>
            <a:off x="17608202" y="2281535"/>
            <a:ext cx="5410897" cy="2549726"/>
          </a:xfrm>
          <a:prstGeom prst="rect">
            <a:avLst/>
          </a:prstGeom>
        </p:spPr>
        <p:txBody>
          <a:bodyPr anchor="b"/>
          <a:lstStyle>
            <a:lvl1pPr>
              <a:defRPr sz="7200"/>
            </a:lvl1pPr>
          </a:lstStyle>
          <a:p>
            <a:r>
              <a:t>Title Text</a:t>
            </a:r>
          </a:p>
        </p:txBody>
      </p:sp>
      <p:sp>
        <p:nvSpPr>
          <p:cNvPr id="303" name="Body Level One…"/>
          <p:cNvSpPr txBox="1">
            <a:spLocks noGrp="1"/>
          </p:cNvSpPr>
          <p:nvPr>
            <p:ph type="body" sz="quarter" idx="1"/>
          </p:nvPr>
        </p:nvSpPr>
        <p:spPr>
          <a:xfrm>
            <a:off x="176082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aption - Left - Photo">
    <p:spTree>
      <p:nvGrpSpPr>
        <p:cNvPr id="1" name=""/>
        <p:cNvGrpSpPr/>
        <p:nvPr/>
      </p:nvGrpSpPr>
      <p:grpSpPr>
        <a:xfrm>
          <a:off x="0" y="0"/>
          <a:ext cx="0" cy="0"/>
          <a:chOff x="0" y="0"/>
          <a:chExt cx="0" cy="0"/>
        </a:xfrm>
      </p:grpSpPr>
      <p:sp>
        <p:nvSpPr>
          <p:cNvPr id="311" name="Placeholder--flatUHD.jpg"/>
          <p:cNvSpPr>
            <a:spLocks noGrp="1"/>
          </p:cNvSpPr>
          <p:nvPr>
            <p:ph type="pic" idx="21"/>
          </p:nvPr>
        </p:nvSpPr>
        <p:spPr>
          <a:xfrm>
            <a:off x="6572250" y="1371600"/>
            <a:ext cx="19507200" cy="10972800"/>
          </a:xfrm>
          <a:prstGeom prst="rect">
            <a:avLst/>
          </a:prstGeom>
          <a:effectLst/>
        </p:spPr>
        <p:txBody>
          <a:bodyPr lIns="91439" tIns="45719" rIns="91439" bIns="45719" anchor="t">
            <a:noAutofit/>
          </a:bodyPr>
          <a:lstStyle/>
          <a:p>
            <a:endParaRPr/>
          </a:p>
        </p:txBody>
      </p:sp>
      <p:sp>
        <p:nvSpPr>
          <p:cNvPr id="312" name="Title Text"/>
          <p:cNvSpPr txBox="1">
            <a:spLocks noGrp="1"/>
          </p:cNvSpPr>
          <p:nvPr>
            <p:ph type="title"/>
          </p:nvPr>
        </p:nvSpPr>
        <p:spPr>
          <a:xfrm>
            <a:off x="1364902" y="2281535"/>
            <a:ext cx="5410897" cy="2549726"/>
          </a:xfrm>
          <a:prstGeom prst="rect">
            <a:avLst/>
          </a:prstGeom>
        </p:spPr>
        <p:txBody>
          <a:bodyPr anchor="b"/>
          <a:lstStyle>
            <a:lvl1pPr>
              <a:defRPr sz="7200"/>
            </a:lvl1pPr>
          </a:lstStyle>
          <a:p>
            <a:r>
              <a:t>Title Text</a:t>
            </a:r>
          </a:p>
        </p:txBody>
      </p:sp>
      <p:sp>
        <p:nvSpPr>
          <p:cNvPr id="313" name="Body Level One…"/>
          <p:cNvSpPr txBox="1">
            <a:spLocks noGrp="1"/>
          </p:cNvSpPr>
          <p:nvPr>
            <p:ph type="body" sz="quarter" idx="1"/>
          </p:nvPr>
        </p:nvSpPr>
        <p:spPr>
          <a:xfrm>
            <a:off x="13649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14" name="Rectangle"/>
          <p:cNvSpPr/>
          <p:nvPr/>
        </p:nvSpPr>
        <p:spPr>
          <a:xfrm>
            <a:off x="8140700" y="1371600"/>
            <a:ext cx="127001" cy="10972800"/>
          </a:xfrm>
          <a:prstGeom prst="rect">
            <a:avLst/>
          </a:prstGeom>
          <a:gradFill>
            <a:gsLst>
              <a:gs pos="0">
                <a:srgbClr val="182019">
                  <a:alpha val="75000"/>
                </a:srgbClr>
              </a:gs>
              <a:gs pos="100000">
                <a:srgbClr val="120722">
                  <a:alpha val="75000"/>
                </a:srgbClr>
              </a:gs>
            </a:gsLst>
            <a:path>
              <a:fillToRect l="25976" t="22559" r="74023" b="77440"/>
            </a:path>
          </a:gradFill>
          <a:ln w="12700">
            <a:miter lim="400000"/>
          </a:ln>
        </p:spPr>
        <p:txBody>
          <a:bodyPr lIns="50800" tIns="50800" rIns="50800" bIns="50800" anchor="ctr"/>
          <a:lstStyle/>
          <a:p>
            <a:pPr>
              <a:defRPr sz="2600">
                <a:effectLst>
                  <a:outerShdw blurRad="50800" dir="2388334" rotWithShape="0">
                    <a:srgbClr val="000000">
                      <a:alpha val="45000"/>
                    </a:srgbClr>
                  </a:outerShdw>
                </a:effectLst>
                <a:latin typeface="Gill Sans"/>
                <a:ea typeface="Gill Sans"/>
                <a:cs typeface="Gill Sans"/>
                <a:sym typeface="Gill Sans"/>
              </a:defRPr>
            </a:pPr>
            <a:endParaRPr/>
          </a:p>
        </p:txBody>
      </p:sp>
      <p:sp>
        <p:nvSpPr>
          <p:cNvPr id="3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aption - Right - Photo">
    <p:spTree>
      <p:nvGrpSpPr>
        <p:cNvPr id="1" name=""/>
        <p:cNvGrpSpPr/>
        <p:nvPr/>
      </p:nvGrpSpPr>
      <p:grpSpPr>
        <a:xfrm>
          <a:off x="0" y="0"/>
          <a:ext cx="0" cy="0"/>
          <a:chOff x="0" y="0"/>
          <a:chExt cx="0" cy="0"/>
        </a:xfrm>
      </p:grpSpPr>
      <p:sp>
        <p:nvSpPr>
          <p:cNvPr id="322" name="Placeholder--flatUHD.jpg"/>
          <p:cNvSpPr>
            <a:spLocks noGrp="1"/>
          </p:cNvSpPr>
          <p:nvPr>
            <p:ph type="pic" idx="21"/>
          </p:nvPr>
        </p:nvSpPr>
        <p:spPr>
          <a:xfrm>
            <a:off x="-1695450" y="1371600"/>
            <a:ext cx="19507200" cy="10972800"/>
          </a:xfrm>
          <a:prstGeom prst="rect">
            <a:avLst/>
          </a:prstGeom>
          <a:effectLst/>
        </p:spPr>
        <p:txBody>
          <a:bodyPr lIns="91439" tIns="45719" rIns="91439" bIns="45719" anchor="t">
            <a:noAutofit/>
          </a:bodyPr>
          <a:lstStyle/>
          <a:p>
            <a:endParaRPr/>
          </a:p>
        </p:txBody>
      </p:sp>
      <p:sp>
        <p:nvSpPr>
          <p:cNvPr id="323" name="Rectangle"/>
          <p:cNvSpPr/>
          <p:nvPr/>
        </p:nvSpPr>
        <p:spPr>
          <a:xfrm>
            <a:off x="16111039" y="1371600"/>
            <a:ext cx="127001" cy="10972800"/>
          </a:xfrm>
          <a:prstGeom prst="rect">
            <a:avLst/>
          </a:prstGeom>
          <a:gradFill>
            <a:gsLst>
              <a:gs pos="0">
                <a:srgbClr val="182019">
                  <a:alpha val="75000"/>
                </a:srgbClr>
              </a:gs>
              <a:gs pos="100000">
                <a:srgbClr val="120722">
                  <a:alpha val="75000"/>
                </a:srgbClr>
              </a:gs>
            </a:gsLst>
            <a:path>
              <a:fillToRect l="25976" t="22559" r="74023" b="77440"/>
            </a:path>
          </a:gradFill>
          <a:ln w="12700">
            <a:miter lim="400000"/>
          </a:ln>
        </p:spPr>
        <p:txBody>
          <a:bodyPr lIns="50800" tIns="50800" rIns="50800" bIns="50800" anchor="ctr"/>
          <a:lstStyle/>
          <a:p>
            <a:pPr>
              <a:defRPr sz="2600">
                <a:effectLst>
                  <a:outerShdw blurRad="50800" dir="2388334" rotWithShape="0">
                    <a:srgbClr val="000000">
                      <a:alpha val="45000"/>
                    </a:srgbClr>
                  </a:outerShdw>
                </a:effectLst>
                <a:latin typeface="Gill Sans"/>
                <a:ea typeface="Gill Sans"/>
                <a:cs typeface="Gill Sans"/>
                <a:sym typeface="Gill Sans"/>
              </a:defRPr>
            </a:pPr>
            <a:endParaRPr/>
          </a:p>
        </p:txBody>
      </p:sp>
      <p:sp>
        <p:nvSpPr>
          <p:cNvPr id="324" name="Title Text"/>
          <p:cNvSpPr txBox="1">
            <a:spLocks noGrp="1"/>
          </p:cNvSpPr>
          <p:nvPr>
            <p:ph type="title"/>
          </p:nvPr>
        </p:nvSpPr>
        <p:spPr>
          <a:xfrm>
            <a:off x="17608202" y="2281535"/>
            <a:ext cx="5410897" cy="2549726"/>
          </a:xfrm>
          <a:prstGeom prst="rect">
            <a:avLst/>
          </a:prstGeom>
        </p:spPr>
        <p:txBody>
          <a:bodyPr anchor="b"/>
          <a:lstStyle>
            <a:lvl1pPr>
              <a:defRPr sz="7200"/>
            </a:lvl1pPr>
          </a:lstStyle>
          <a:p>
            <a:r>
              <a:t>Title Text</a:t>
            </a:r>
          </a:p>
        </p:txBody>
      </p:sp>
      <p:sp>
        <p:nvSpPr>
          <p:cNvPr id="325" name="Body Level One…"/>
          <p:cNvSpPr txBox="1">
            <a:spLocks noGrp="1"/>
          </p:cNvSpPr>
          <p:nvPr>
            <p:ph type="body" sz="quarter" idx="1"/>
          </p:nvPr>
        </p:nvSpPr>
        <p:spPr>
          <a:xfrm>
            <a:off x="176082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aption - Left - Photo Inset">
    <p:spTree>
      <p:nvGrpSpPr>
        <p:cNvPr id="1" name=""/>
        <p:cNvGrpSpPr/>
        <p:nvPr/>
      </p:nvGrpSpPr>
      <p:grpSpPr>
        <a:xfrm>
          <a:off x="0" y="0"/>
          <a:ext cx="0" cy="0"/>
          <a:chOff x="0" y="0"/>
          <a:chExt cx="0" cy="0"/>
        </a:xfrm>
      </p:grpSpPr>
      <p:sp>
        <p:nvSpPr>
          <p:cNvPr id="333" name="Placeholder--flatUHD.jpg"/>
          <p:cNvSpPr>
            <a:spLocks noGrp="1"/>
          </p:cNvSpPr>
          <p:nvPr>
            <p:ph type="pic" idx="21"/>
          </p:nvPr>
        </p:nvSpPr>
        <p:spPr>
          <a:xfrm>
            <a:off x="7775116" y="2294235"/>
            <a:ext cx="16271876" cy="9152930"/>
          </a:xfrm>
          <a:prstGeom prst="rect">
            <a:avLst/>
          </a:prstGeom>
          <a:ln w="9525">
            <a:round/>
          </a:ln>
          <a:effectLst>
            <a:outerShdw blurRad="88900" dist="12700" dir="17100000" rotWithShape="0">
              <a:srgbClr val="000000">
                <a:alpha val="40000"/>
              </a:srgbClr>
            </a:outerShdw>
            <a:reflection stA="17669" endPos="40000" dir="5400000" sy="-100000" algn="bl" rotWithShape="0"/>
          </a:effectLst>
        </p:spPr>
        <p:txBody>
          <a:bodyPr lIns="91439" tIns="45719" rIns="91439" bIns="45719" anchor="t">
            <a:noAutofit/>
          </a:bodyPr>
          <a:lstStyle/>
          <a:p>
            <a:endParaRPr/>
          </a:p>
        </p:txBody>
      </p:sp>
      <p:sp>
        <p:nvSpPr>
          <p:cNvPr id="334" name="Title Text"/>
          <p:cNvSpPr txBox="1">
            <a:spLocks noGrp="1"/>
          </p:cNvSpPr>
          <p:nvPr>
            <p:ph type="title"/>
          </p:nvPr>
        </p:nvSpPr>
        <p:spPr>
          <a:xfrm>
            <a:off x="1364902" y="2281535"/>
            <a:ext cx="5410897" cy="2549726"/>
          </a:xfrm>
          <a:prstGeom prst="rect">
            <a:avLst/>
          </a:prstGeom>
        </p:spPr>
        <p:txBody>
          <a:bodyPr anchor="b"/>
          <a:lstStyle>
            <a:lvl1pPr>
              <a:defRPr sz="7200"/>
            </a:lvl1pPr>
          </a:lstStyle>
          <a:p>
            <a:r>
              <a:t>Title Text</a:t>
            </a:r>
          </a:p>
        </p:txBody>
      </p:sp>
      <p:sp>
        <p:nvSpPr>
          <p:cNvPr id="335" name="Body Level One…"/>
          <p:cNvSpPr txBox="1">
            <a:spLocks noGrp="1"/>
          </p:cNvSpPr>
          <p:nvPr>
            <p:ph type="body" sz="quarter" idx="1"/>
          </p:nvPr>
        </p:nvSpPr>
        <p:spPr>
          <a:xfrm>
            <a:off x="13649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ubtitle &amp; Photo Embed L">
    <p:spTree>
      <p:nvGrpSpPr>
        <p:cNvPr id="1" name=""/>
        <p:cNvGrpSpPr/>
        <p:nvPr/>
      </p:nvGrpSpPr>
      <p:grpSpPr>
        <a:xfrm>
          <a:off x="0" y="0"/>
          <a:ext cx="0" cy="0"/>
          <a:chOff x="0" y="0"/>
          <a:chExt cx="0" cy="0"/>
        </a:xfrm>
      </p:grpSpPr>
      <p:sp>
        <p:nvSpPr>
          <p:cNvPr id="34"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pic>
        <p:nvPicPr>
          <p:cNvPr id="35" name="BG-HD-V0.jpg" descr="BG-HD-V0.jpg"/>
          <p:cNvPicPr>
            <a:picLocks noChangeAspect="1"/>
          </p:cNvPicPr>
          <p:nvPr/>
        </p:nvPicPr>
        <p:blipFill>
          <a:blip r:embed="rId2">
            <a:alphaModFix amt="50073"/>
          </a:blip>
          <a:srcRect t="9969" r="61934" b="9969"/>
          <a:stretch>
            <a:fillRect/>
          </a:stretch>
        </p:blipFill>
        <p:spPr>
          <a:xfrm>
            <a:off x="32692" y="1376389"/>
            <a:ext cx="9266655" cy="10963222"/>
          </a:xfrm>
          <a:prstGeom prst="rect">
            <a:avLst/>
          </a:prstGeom>
          <a:ln w="12700">
            <a:miter lim="400000"/>
          </a:ln>
        </p:spPr>
      </p:pic>
      <p:sp>
        <p:nvSpPr>
          <p:cNvPr id="36" name="Rectangle"/>
          <p:cNvSpPr/>
          <p:nvPr/>
        </p:nvSpPr>
        <p:spPr>
          <a:xfrm>
            <a:off x="-1" y="1371600"/>
            <a:ext cx="9334501" cy="10972800"/>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 name="Title Text"/>
          <p:cNvSpPr txBox="1">
            <a:spLocks noGrp="1"/>
          </p:cNvSpPr>
          <p:nvPr>
            <p:ph type="title"/>
          </p:nvPr>
        </p:nvSpPr>
        <p:spPr>
          <a:xfrm>
            <a:off x="1364902" y="2281535"/>
            <a:ext cx="6569375" cy="7073105"/>
          </a:xfrm>
          <a:prstGeom prst="rect">
            <a:avLst/>
          </a:prstGeom>
        </p:spPr>
        <p:txBody>
          <a:bodyPr anchor="b"/>
          <a:lstStyle>
            <a:lvl1pPr>
              <a:defRPr sz="7200"/>
            </a:lvl1pPr>
          </a:lstStyle>
          <a:p>
            <a:r>
              <a:t>Title Text</a:t>
            </a:r>
          </a:p>
        </p:txBody>
      </p:sp>
      <p:sp>
        <p:nvSpPr>
          <p:cNvPr id="38" name="Body Level One…"/>
          <p:cNvSpPr txBox="1">
            <a:spLocks noGrp="1"/>
          </p:cNvSpPr>
          <p:nvPr>
            <p:ph type="body" sz="quarter" idx="1"/>
          </p:nvPr>
        </p:nvSpPr>
        <p:spPr>
          <a:xfrm>
            <a:off x="1364902" y="9354639"/>
            <a:ext cx="6569375" cy="2079826"/>
          </a:xfrm>
          <a:prstGeom prst="rect">
            <a:avLst/>
          </a:prstGeom>
        </p:spPr>
        <p:txBody>
          <a:bodyPr anchor="t"/>
          <a:lstStyle>
            <a:lvl1pPr marL="0" indent="0">
              <a:spcBef>
                <a:spcPts val="0"/>
              </a:spcBef>
              <a:buClrTx/>
              <a:buSzTx/>
              <a:buNone/>
            </a:lvl1pPr>
            <a:lvl2pPr marL="0" indent="0">
              <a:spcBef>
                <a:spcPts val="0"/>
              </a:spcBef>
              <a:buClrTx/>
              <a:buSzTx/>
              <a:buNone/>
            </a:lvl2pPr>
            <a:lvl3pPr marL="0" indent="0">
              <a:spcBef>
                <a:spcPts val="0"/>
              </a:spcBef>
              <a:buClrTx/>
              <a:buSzTx/>
              <a:buNone/>
            </a:lvl3pPr>
            <a:lvl4pPr marL="0" indent="0">
              <a:spcBef>
                <a:spcPts val="0"/>
              </a:spcBef>
              <a:buClrTx/>
              <a:buSzTx/>
              <a:buNone/>
            </a:lvl4pPr>
            <a:lvl5pPr marL="0" indent="0">
              <a:spcBef>
                <a:spcPts val="0"/>
              </a:spcBef>
              <a:buClrTx/>
              <a:buSzTx/>
              <a:buNone/>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aption - Right - Photo Inset">
    <p:spTree>
      <p:nvGrpSpPr>
        <p:cNvPr id="1" name=""/>
        <p:cNvGrpSpPr/>
        <p:nvPr/>
      </p:nvGrpSpPr>
      <p:grpSpPr>
        <a:xfrm>
          <a:off x="0" y="0"/>
          <a:ext cx="0" cy="0"/>
          <a:chOff x="0" y="0"/>
          <a:chExt cx="0" cy="0"/>
        </a:xfrm>
      </p:grpSpPr>
      <p:sp>
        <p:nvSpPr>
          <p:cNvPr id="343" name="Placeholder--flatUHD.jpg"/>
          <p:cNvSpPr>
            <a:spLocks noGrp="1"/>
          </p:cNvSpPr>
          <p:nvPr>
            <p:ph type="pic" idx="21"/>
          </p:nvPr>
        </p:nvSpPr>
        <p:spPr>
          <a:xfrm>
            <a:off x="337008" y="2294235"/>
            <a:ext cx="16271876" cy="9152930"/>
          </a:xfrm>
          <a:prstGeom prst="rect">
            <a:avLst/>
          </a:prstGeom>
          <a:ln w="9525">
            <a:round/>
          </a:ln>
          <a:effectLst>
            <a:outerShdw blurRad="88900" dist="12700" dir="17100000" rotWithShape="0">
              <a:srgbClr val="000000">
                <a:alpha val="40000"/>
              </a:srgbClr>
            </a:outerShdw>
            <a:reflection stA="17669" endPos="40000" dir="5400000" sy="-100000" algn="bl" rotWithShape="0"/>
          </a:effectLst>
        </p:spPr>
        <p:txBody>
          <a:bodyPr lIns="91439" tIns="45719" rIns="91439" bIns="45719" anchor="t">
            <a:noAutofit/>
          </a:bodyPr>
          <a:lstStyle/>
          <a:p>
            <a:endParaRPr/>
          </a:p>
        </p:txBody>
      </p:sp>
      <p:sp>
        <p:nvSpPr>
          <p:cNvPr id="344" name="Title Text"/>
          <p:cNvSpPr txBox="1">
            <a:spLocks noGrp="1"/>
          </p:cNvSpPr>
          <p:nvPr>
            <p:ph type="title"/>
          </p:nvPr>
        </p:nvSpPr>
        <p:spPr>
          <a:xfrm>
            <a:off x="17608202" y="2281535"/>
            <a:ext cx="5410897" cy="2549726"/>
          </a:xfrm>
          <a:prstGeom prst="rect">
            <a:avLst/>
          </a:prstGeom>
        </p:spPr>
        <p:txBody>
          <a:bodyPr anchor="b"/>
          <a:lstStyle>
            <a:lvl1pPr>
              <a:defRPr sz="7200"/>
            </a:lvl1pPr>
          </a:lstStyle>
          <a:p>
            <a:r>
              <a:t>Title Text</a:t>
            </a:r>
          </a:p>
        </p:txBody>
      </p:sp>
      <p:sp>
        <p:nvSpPr>
          <p:cNvPr id="345" name="Body Level One…"/>
          <p:cNvSpPr txBox="1">
            <a:spLocks noGrp="1"/>
          </p:cNvSpPr>
          <p:nvPr>
            <p:ph type="body" sz="quarter" idx="1"/>
          </p:nvPr>
        </p:nvSpPr>
        <p:spPr>
          <a:xfrm>
            <a:off x="176082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aption - Left - Photo Embed">
    <p:spTree>
      <p:nvGrpSpPr>
        <p:cNvPr id="1" name=""/>
        <p:cNvGrpSpPr/>
        <p:nvPr/>
      </p:nvGrpSpPr>
      <p:grpSpPr>
        <a:xfrm>
          <a:off x="0" y="0"/>
          <a:ext cx="0" cy="0"/>
          <a:chOff x="0" y="0"/>
          <a:chExt cx="0" cy="0"/>
        </a:xfrm>
      </p:grpSpPr>
      <p:sp>
        <p:nvSpPr>
          <p:cNvPr id="353"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pic>
        <p:nvPicPr>
          <p:cNvPr id="354" name="BG-HD-V0.jpg" descr="BG-HD-V0.jpg"/>
          <p:cNvPicPr>
            <a:picLocks noChangeAspect="1"/>
          </p:cNvPicPr>
          <p:nvPr/>
        </p:nvPicPr>
        <p:blipFill>
          <a:blip r:embed="rId2">
            <a:alphaModFix amt="50073"/>
          </a:blip>
          <a:srcRect t="9969" r="66719" b="9969"/>
          <a:stretch>
            <a:fillRect/>
          </a:stretch>
        </p:blipFill>
        <p:spPr>
          <a:xfrm>
            <a:off x="32692" y="1376389"/>
            <a:ext cx="8101827" cy="10963222"/>
          </a:xfrm>
          <a:prstGeom prst="rect">
            <a:avLst/>
          </a:prstGeom>
          <a:ln w="12700">
            <a:miter lim="400000"/>
          </a:ln>
        </p:spPr>
      </p:pic>
      <p:sp>
        <p:nvSpPr>
          <p:cNvPr id="355" name="Rectangle"/>
          <p:cNvSpPr/>
          <p:nvPr/>
        </p:nvSpPr>
        <p:spPr>
          <a:xfrm>
            <a:off x="0" y="1371600"/>
            <a:ext cx="8140701" cy="10972800"/>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6" name="Title Text"/>
          <p:cNvSpPr txBox="1">
            <a:spLocks noGrp="1"/>
          </p:cNvSpPr>
          <p:nvPr>
            <p:ph type="title"/>
          </p:nvPr>
        </p:nvSpPr>
        <p:spPr>
          <a:xfrm>
            <a:off x="1364902" y="2281535"/>
            <a:ext cx="5410897" cy="2549726"/>
          </a:xfrm>
          <a:prstGeom prst="rect">
            <a:avLst/>
          </a:prstGeom>
        </p:spPr>
        <p:txBody>
          <a:bodyPr anchor="b"/>
          <a:lstStyle>
            <a:lvl1pPr>
              <a:defRPr sz="7200"/>
            </a:lvl1pPr>
          </a:lstStyle>
          <a:p>
            <a:r>
              <a:t>Title Text</a:t>
            </a:r>
          </a:p>
        </p:txBody>
      </p:sp>
      <p:sp>
        <p:nvSpPr>
          <p:cNvPr id="357" name="Body Level One…"/>
          <p:cNvSpPr txBox="1">
            <a:spLocks noGrp="1"/>
          </p:cNvSpPr>
          <p:nvPr>
            <p:ph type="body" sz="quarter" idx="1"/>
          </p:nvPr>
        </p:nvSpPr>
        <p:spPr>
          <a:xfrm>
            <a:off x="13649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aption - Right - Photo Embed">
    <p:spTree>
      <p:nvGrpSpPr>
        <p:cNvPr id="1" name=""/>
        <p:cNvGrpSpPr/>
        <p:nvPr/>
      </p:nvGrpSpPr>
      <p:grpSpPr>
        <a:xfrm>
          <a:off x="0" y="0"/>
          <a:ext cx="0" cy="0"/>
          <a:chOff x="0" y="0"/>
          <a:chExt cx="0" cy="0"/>
        </a:xfrm>
      </p:grpSpPr>
      <p:sp>
        <p:nvSpPr>
          <p:cNvPr id="365"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pic>
        <p:nvPicPr>
          <p:cNvPr id="366" name="BG-HD-V0.jpg" descr="BG-HD-V0.jpg"/>
          <p:cNvPicPr>
            <a:picLocks noChangeAspect="1"/>
          </p:cNvPicPr>
          <p:nvPr/>
        </p:nvPicPr>
        <p:blipFill>
          <a:blip r:embed="rId2">
            <a:alphaModFix amt="50073"/>
          </a:blip>
          <a:srcRect l="4733" t="9969" r="61934" b="9969"/>
          <a:stretch>
            <a:fillRect/>
          </a:stretch>
        </p:blipFill>
        <p:spPr>
          <a:xfrm>
            <a:off x="16234436" y="1376389"/>
            <a:ext cx="8114411" cy="10963222"/>
          </a:xfrm>
          <a:prstGeom prst="rect">
            <a:avLst/>
          </a:prstGeom>
          <a:ln w="12700">
            <a:miter lim="400000"/>
          </a:ln>
        </p:spPr>
      </p:pic>
      <p:sp>
        <p:nvSpPr>
          <p:cNvPr id="367" name="Rectangle"/>
          <p:cNvSpPr/>
          <p:nvPr/>
        </p:nvSpPr>
        <p:spPr>
          <a:xfrm>
            <a:off x="16238039" y="1371600"/>
            <a:ext cx="8145961" cy="10972800"/>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8" name="Title Text"/>
          <p:cNvSpPr txBox="1">
            <a:spLocks noGrp="1"/>
          </p:cNvSpPr>
          <p:nvPr>
            <p:ph type="title"/>
          </p:nvPr>
        </p:nvSpPr>
        <p:spPr>
          <a:xfrm>
            <a:off x="17608202" y="2281535"/>
            <a:ext cx="5410897" cy="2549726"/>
          </a:xfrm>
          <a:prstGeom prst="rect">
            <a:avLst/>
          </a:prstGeom>
        </p:spPr>
        <p:txBody>
          <a:bodyPr anchor="b"/>
          <a:lstStyle>
            <a:lvl1pPr>
              <a:defRPr sz="7200"/>
            </a:lvl1pPr>
          </a:lstStyle>
          <a:p>
            <a:r>
              <a:t>Title Text</a:t>
            </a:r>
          </a:p>
        </p:txBody>
      </p:sp>
      <p:sp>
        <p:nvSpPr>
          <p:cNvPr id="369" name="Body Level One…"/>
          <p:cNvSpPr txBox="1">
            <a:spLocks noGrp="1"/>
          </p:cNvSpPr>
          <p:nvPr>
            <p:ph type="body" sz="quarter" idx="1"/>
          </p:nvPr>
        </p:nvSpPr>
        <p:spPr>
          <a:xfrm>
            <a:off x="176082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 Full - Blend">
    <p:spTree>
      <p:nvGrpSpPr>
        <p:cNvPr id="1" name=""/>
        <p:cNvGrpSpPr/>
        <p:nvPr/>
      </p:nvGrpSpPr>
      <p:grpSpPr>
        <a:xfrm>
          <a:off x="0" y="0"/>
          <a:ext cx="0" cy="0"/>
          <a:chOff x="0" y="0"/>
          <a:chExt cx="0" cy="0"/>
        </a:xfrm>
      </p:grpSpPr>
      <p:sp>
        <p:nvSpPr>
          <p:cNvPr id="377"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aption - Bottom - Photo Embed">
    <p:spTree>
      <p:nvGrpSpPr>
        <p:cNvPr id="1" name=""/>
        <p:cNvGrpSpPr/>
        <p:nvPr/>
      </p:nvGrpSpPr>
      <p:grpSpPr>
        <a:xfrm>
          <a:off x="0" y="0"/>
          <a:ext cx="0" cy="0"/>
          <a:chOff x="0" y="0"/>
          <a:chExt cx="0" cy="0"/>
        </a:xfrm>
      </p:grpSpPr>
      <p:sp>
        <p:nvSpPr>
          <p:cNvPr id="385"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pic>
        <p:nvPicPr>
          <p:cNvPr id="386" name="BG-HD-V0.jpg" descr="BG-HD-V0.jpg"/>
          <p:cNvPicPr>
            <a:picLocks noChangeAspect="1"/>
          </p:cNvPicPr>
          <p:nvPr/>
        </p:nvPicPr>
        <p:blipFill>
          <a:blip r:embed="rId2">
            <a:alphaModFix amt="50073"/>
          </a:blip>
          <a:srcRect t="66679" b="10018"/>
          <a:stretch>
            <a:fillRect/>
          </a:stretch>
        </p:blipFill>
        <p:spPr>
          <a:xfrm>
            <a:off x="32692" y="9142041"/>
            <a:ext cx="24343924" cy="3190823"/>
          </a:xfrm>
          <a:prstGeom prst="rect">
            <a:avLst/>
          </a:prstGeom>
          <a:ln w="12700">
            <a:miter lim="400000"/>
          </a:ln>
        </p:spPr>
      </p:pic>
      <p:sp>
        <p:nvSpPr>
          <p:cNvPr id="387" name="Rectangle"/>
          <p:cNvSpPr/>
          <p:nvPr/>
        </p:nvSpPr>
        <p:spPr>
          <a:xfrm>
            <a:off x="0" y="9130504"/>
            <a:ext cx="24384000" cy="3213897"/>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8" name="Title Text"/>
          <p:cNvSpPr txBox="1">
            <a:spLocks noGrp="1"/>
          </p:cNvSpPr>
          <p:nvPr>
            <p:ph type="title"/>
          </p:nvPr>
        </p:nvSpPr>
        <p:spPr>
          <a:xfrm>
            <a:off x="1364902" y="10040439"/>
            <a:ext cx="12782103" cy="1394026"/>
          </a:xfrm>
          <a:prstGeom prst="rect">
            <a:avLst/>
          </a:prstGeom>
        </p:spPr>
        <p:txBody>
          <a:bodyPr/>
          <a:lstStyle>
            <a:lvl1pPr>
              <a:defRPr sz="7200"/>
            </a:lvl1pPr>
          </a:lstStyle>
          <a:p>
            <a:r>
              <a:t>Title Text</a:t>
            </a:r>
          </a:p>
        </p:txBody>
      </p:sp>
      <p:sp>
        <p:nvSpPr>
          <p:cNvPr id="389" name="Body Level One…"/>
          <p:cNvSpPr txBox="1">
            <a:spLocks noGrp="1"/>
          </p:cNvSpPr>
          <p:nvPr>
            <p:ph type="body" sz="quarter" idx="1"/>
          </p:nvPr>
        </p:nvSpPr>
        <p:spPr>
          <a:xfrm>
            <a:off x="15514139" y="10040439"/>
            <a:ext cx="7504958" cy="1394027"/>
          </a:xfrm>
          <a:prstGeom prst="rect">
            <a:avLst/>
          </a:prstGeom>
        </p:spPr>
        <p:txBody>
          <a:bodyPr/>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1364902" y="2281535"/>
            <a:ext cx="21603394" cy="9152930"/>
          </a:xfrm>
          <a:prstGeom prst="rect">
            <a:avLst/>
          </a:prstGeom>
        </p:spPr>
        <p:txBody>
          <a:bodyPr/>
          <a:lstStyle>
            <a:lvl1pPr>
              <a:defRPr sz="11400"/>
            </a:lvl1pPr>
          </a:lstStyle>
          <a:p>
            <a:r>
              <a:t>Title Text</a:t>
            </a: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Caption">
    <p:spTree>
      <p:nvGrpSpPr>
        <p:cNvPr id="1" name=""/>
        <p:cNvGrpSpPr/>
        <p:nvPr/>
      </p:nvGrpSpPr>
      <p:grpSpPr>
        <a:xfrm>
          <a:off x="0" y="0"/>
          <a:ext cx="0" cy="0"/>
          <a:chOff x="0" y="0"/>
          <a:chExt cx="0" cy="0"/>
        </a:xfrm>
      </p:grpSpPr>
      <p:sp>
        <p:nvSpPr>
          <p:cNvPr id="405" name="Title Text"/>
          <p:cNvSpPr txBox="1">
            <a:spLocks noGrp="1"/>
          </p:cNvSpPr>
          <p:nvPr>
            <p:ph type="title"/>
          </p:nvPr>
        </p:nvSpPr>
        <p:spPr>
          <a:xfrm>
            <a:off x="1364902" y="2281535"/>
            <a:ext cx="20289293" cy="6615905"/>
          </a:xfrm>
          <a:prstGeom prst="rect">
            <a:avLst/>
          </a:prstGeom>
        </p:spPr>
        <p:txBody>
          <a:bodyPr anchor="b"/>
          <a:lstStyle/>
          <a:p>
            <a:r>
              <a:t>Title Text</a:t>
            </a:r>
          </a:p>
        </p:txBody>
      </p:sp>
      <p:sp>
        <p:nvSpPr>
          <p:cNvPr id="406" name="Body Level One…"/>
          <p:cNvSpPr txBox="1">
            <a:spLocks noGrp="1"/>
          </p:cNvSpPr>
          <p:nvPr>
            <p:ph type="body" sz="quarter" idx="1"/>
          </p:nvPr>
        </p:nvSpPr>
        <p:spPr>
          <a:xfrm>
            <a:off x="1364902" y="9354639"/>
            <a:ext cx="15783074" cy="2079827"/>
          </a:xfrm>
          <a:prstGeom prst="rect">
            <a:avLst/>
          </a:prstGeom>
        </p:spPr>
        <p:txBody>
          <a:bodyPr anchor="t"/>
          <a:lstStyle>
            <a:lvl1pPr marL="0" indent="0">
              <a:buClrTx/>
              <a:buSzTx/>
              <a:buNone/>
              <a:defRPr sz="3200"/>
            </a:lvl1pPr>
            <a:lvl2pPr marL="0" indent="0">
              <a:buClrTx/>
              <a:buSzTx/>
              <a:buNone/>
              <a:defRPr sz="3200"/>
            </a:lvl2pPr>
            <a:lvl3pPr marL="0" indent="0">
              <a:buClrTx/>
              <a:buSzTx/>
              <a:buNone/>
              <a:defRPr sz="3200"/>
            </a:lvl3pPr>
            <a:lvl4pPr marL="0" indent="0">
              <a:buClrTx/>
              <a:buSzTx/>
              <a:buNone/>
              <a:defRPr sz="3200"/>
            </a:lvl4pPr>
            <a:lvl5pPr marL="0" indent="0">
              <a:buClrTx/>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14" name="“Type a quote here.”"/>
          <p:cNvSpPr txBox="1">
            <a:spLocks noGrp="1"/>
          </p:cNvSpPr>
          <p:nvPr>
            <p:ph type="body" sz="quarter" idx="21"/>
          </p:nvPr>
        </p:nvSpPr>
        <p:spPr>
          <a:xfrm>
            <a:off x="1371823" y="5988049"/>
            <a:ext cx="21640355" cy="1739901"/>
          </a:xfrm>
          <a:prstGeom prst="rect">
            <a:avLst/>
          </a:prstGeom>
          <a:effectLst/>
        </p:spPr>
        <p:txBody>
          <a:bodyPr>
            <a:spAutoFit/>
          </a:bodyPr>
          <a:lstStyle>
            <a:lvl1pPr marL="0" indent="0">
              <a:lnSpc>
                <a:spcPct val="90000"/>
              </a:lnSpc>
              <a:spcBef>
                <a:spcPts val="0"/>
              </a:spcBef>
              <a:buClrTx/>
              <a:buSzTx/>
              <a:buNone/>
              <a:defRPr sz="11400"/>
            </a:lvl1pPr>
          </a:lstStyle>
          <a:p>
            <a:r>
              <a:t>“Type a quote here.”</a:t>
            </a:r>
          </a:p>
        </p:txBody>
      </p:sp>
      <p:sp>
        <p:nvSpPr>
          <p:cNvPr id="415" name="— Attribution Line"/>
          <p:cNvSpPr txBox="1">
            <a:spLocks noGrp="1"/>
          </p:cNvSpPr>
          <p:nvPr>
            <p:ph type="body" sz="quarter" idx="22"/>
          </p:nvPr>
        </p:nvSpPr>
        <p:spPr>
          <a:xfrm>
            <a:off x="1819870" y="10812164"/>
            <a:ext cx="13237070" cy="622301"/>
          </a:xfrm>
          <a:prstGeom prst="rect">
            <a:avLst/>
          </a:prstGeom>
          <a:effectLst/>
        </p:spPr>
        <p:txBody>
          <a:bodyPr anchor="b">
            <a:spAutoFit/>
          </a:bodyPr>
          <a:lstStyle>
            <a:lvl1pPr marL="0" indent="0">
              <a:spcBef>
                <a:spcPts val="0"/>
              </a:spcBef>
              <a:buClrTx/>
              <a:buSzTx/>
              <a:buNone/>
            </a:lvl1pPr>
          </a:lstStyle>
          <a:p>
            <a:r>
              <a:t>— Attribution Line</a:t>
            </a:r>
          </a:p>
        </p:txBody>
      </p:sp>
      <p:sp>
        <p:nvSpPr>
          <p:cNvPr id="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Quote &amp; Caption">
    <p:spTree>
      <p:nvGrpSpPr>
        <p:cNvPr id="1" name=""/>
        <p:cNvGrpSpPr/>
        <p:nvPr/>
      </p:nvGrpSpPr>
      <p:grpSpPr>
        <a:xfrm>
          <a:off x="0" y="0"/>
          <a:ext cx="0" cy="0"/>
          <a:chOff x="0" y="0"/>
          <a:chExt cx="0" cy="0"/>
        </a:xfrm>
      </p:grpSpPr>
      <p:sp>
        <p:nvSpPr>
          <p:cNvPr id="423" name="Body Level One…"/>
          <p:cNvSpPr txBox="1">
            <a:spLocks noGrp="1"/>
          </p:cNvSpPr>
          <p:nvPr>
            <p:ph type="body" sz="quarter" idx="1"/>
          </p:nvPr>
        </p:nvSpPr>
        <p:spPr>
          <a:xfrm>
            <a:off x="1364902" y="9354639"/>
            <a:ext cx="15783074" cy="2079827"/>
          </a:xfrm>
          <a:prstGeom prst="rect">
            <a:avLst/>
          </a:prstGeom>
        </p:spPr>
        <p:txBody>
          <a:bodyPr>
            <a:noAutofit/>
          </a:bodyPr>
          <a:lstStyle>
            <a:lvl1pPr marL="0" indent="0">
              <a:buClrTx/>
              <a:buSzTx/>
              <a:buNone/>
              <a:defRPr sz="3200"/>
            </a:lvl1pPr>
            <a:lvl2pPr marL="0" indent="0">
              <a:buClrTx/>
              <a:buSzTx/>
              <a:buNone/>
              <a:defRPr sz="3200"/>
            </a:lvl2pPr>
            <a:lvl3pPr marL="0" indent="0">
              <a:buClrTx/>
              <a:buSzTx/>
              <a:buNone/>
              <a:defRPr sz="3200"/>
            </a:lvl3pPr>
            <a:lvl4pPr marL="0" indent="0">
              <a:buClrTx/>
              <a:buSzTx/>
              <a:buNone/>
              <a:defRPr sz="3200"/>
            </a:lvl4pPr>
            <a:lvl5pPr marL="0" indent="0">
              <a:buClrTx/>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24" name="“Type a quote here.”"/>
          <p:cNvSpPr txBox="1">
            <a:spLocks noGrp="1"/>
          </p:cNvSpPr>
          <p:nvPr>
            <p:ph type="body" sz="quarter" idx="21"/>
          </p:nvPr>
        </p:nvSpPr>
        <p:spPr>
          <a:xfrm>
            <a:off x="1371823" y="6245228"/>
            <a:ext cx="21640355" cy="1739901"/>
          </a:xfrm>
          <a:prstGeom prst="rect">
            <a:avLst/>
          </a:prstGeom>
          <a:effectLst/>
        </p:spPr>
        <p:txBody>
          <a:bodyPr anchor="b">
            <a:spAutoFit/>
          </a:bodyPr>
          <a:lstStyle>
            <a:lvl1pPr marL="0" indent="0">
              <a:lnSpc>
                <a:spcPct val="90000"/>
              </a:lnSpc>
              <a:spcBef>
                <a:spcPts val="0"/>
              </a:spcBef>
              <a:buClrTx/>
              <a:buSzTx/>
              <a:buNone/>
              <a:defRPr sz="11400"/>
            </a:lvl1pPr>
          </a:lstStyle>
          <a:p>
            <a:r>
              <a:t>“Type a quote here.”</a:t>
            </a:r>
          </a:p>
        </p:txBody>
      </p:sp>
      <p:sp>
        <p:nvSpPr>
          <p:cNvPr id="425" name="— Attribution Line"/>
          <p:cNvSpPr txBox="1">
            <a:spLocks noGrp="1"/>
          </p:cNvSpPr>
          <p:nvPr>
            <p:ph type="body" sz="quarter" idx="22"/>
          </p:nvPr>
        </p:nvSpPr>
        <p:spPr>
          <a:xfrm>
            <a:off x="1819870" y="7902578"/>
            <a:ext cx="13237070" cy="622301"/>
          </a:xfrm>
          <a:prstGeom prst="rect">
            <a:avLst/>
          </a:prstGeom>
          <a:effectLst/>
        </p:spPr>
        <p:txBody>
          <a:bodyPr anchor="b">
            <a:spAutoFit/>
          </a:bodyPr>
          <a:lstStyle>
            <a:lvl1pPr marL="0" indent="0">
              <a:spcBef>
                <a:spcPts val="0"/>
              </a:spcBef>
              <a:buClrTx/>
              <a:buSzTx/>
              <a:buNone/>
            </a:lvl1pPr>
          </a:lstStyle>
          <a:p>
            <a:r>
              <a:t>— Attribution Line</a:t>
            </a:r>
          </a:p>
        </p:txBody>
      </p:sp>
      <p:sp>
        <p:nvSpPr>
          <p:cNvPr id="4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ompare &amp; Contrast">
    <p:spTree>
      <p:nvGrpSpPr>
        <p:cNvPr id="1" name=""/>
        <p:cNvGrpSpPr/>
        <p:nvPr/>
      </p:nvGrpSpPr>
      <p:grpSpPr>
        <a:xfrm>
          <a:off x="0" y="0"/>
          <a:ext cx="0" cy="0"/>
          <a:chOff x="0" y="0"/>
          <a:chExt cx="0" cy="0"/>
        </a:xfrm>
      </p:grpSpPr>
      <p:sp>
        <p:nvSpPr>
          <p:cNvPr id="433" name="Title Text"/>
          <p:cNvSpPr txBox="1">
            <a:spLocks noGrp="1"/>
          </p:cNvSpPr>
          <p:nvPr>
            <p:ph type="title"/>
          </p:nvPr>
        </p:nvSpPr>
        <p:spPr>
          <a:prstGeom prst="rect">
            <a:avLst/>
          </a:prstGeom>
        </p:spPr>
        <p:txBody>
          <a:bodyPr/>
          <a:lstStyle/>
          <a:p>
            <a:r>
              <a:t>Title Text</a:t>
            </a:r>
          </a:p>
        </p:txBody>
      </p:sp>
      <p:sp>
        <p:nvSpPr>
          <p:cNvPr id="434" name="Heading A"/>
          <p:cNvSpPr txBox="1">
            <a:spLocks noGrp="1"/>
          </p:cNvSpPr>
          <p:nvPr>
            <p:ph type="body" sz="quarter" idx="21"/>
          </p:nvPr>
        </p:nvSpPr>
        <p:spPr>
          <a:xfrm>
            <a:off x="1364902" y="5148760"/>
            <a:ext cx="10144647" cy="736601"/>
          </a:xfrm>
          <a:prstGeom prst="rect">
            <a:avLst/>
          </a:prstGeom>
          <a:effectLst/>
        </p:spPr>
        <p:txBody>
          <a:bodyPr>
            <a:spAutoFit/>
          </a:bodyPr>
          <a:lstStyle>
            <a:lvl1pPr marL="0" indent="0">
              <a:lnSpc>
                <a:spcPct val="90000"/>
              </a:lnSpc>
              <a:spcBef>
                <a:spcPts val="0"/>
              </a:spcBef>
              <a:buClrTx/>
              <a:buSzTx/>
              <a:buNone/>
              <a:defRPr sz="4400"/>
            </a:lvl1pPr>
          </a:lstStyle>
          <a:p>
            <a:r>
              <a:t>Heading A</a:t>
            </a:r>
          </a:p>
        </p:txBody>
      </p:sp>
      <p:sp>
        <p:nvSpPr>
          <p:cNvPr id="435" name="Text A"/>
          <p:cNvSpPr txBox="1">
            <a:spLocks noGrp="1"/>
          </p:cNvSpPr>
          <p:nvPr>
            <p:ph type="body" sz="quarter" idx="22"/>
          </p:nvPr>
        </p:nvSpPr>
        <p:spPr>
          <a:xfrm>
            <a:off x="1364902" y="6202860"/>
            <a:ext cx="10144647" cy="469901"/>
          </a:xfrm>
          <a:prstGeom prst="rect">
            <a:avLst/>
          </a:prstGeom>
          <a:effectLst/>
        </p:spPr>
        <p:txBody>
          <a:bodyPr anchor="t">
            <a:spAutoFit/>
          </a:bodyPr>
          <a:lstStyle>
            <a:lvl1pPr marL="0" indent="0">
              <a:spcBef>
                <a:spcPts val="1800"/>
              </a:spcBef>
              <a:buClrTx/>
              <a:buSzTx/>
              <a:buNone/>
              <a:defRPr sz="2600"/>
            </a:lvl1pPr>
          </a:lstStyle>
          <a:p>
            <a:r>
              <a:t>Text A</a:t>
            </a:r>
          </a:p>
        </p:txBody>
      </p:sp>
      <p:sp>
        <p:nvSpPr>
          <p:cNvPr id="436" name="Heading B"/>
          <p:cNvSpPr txBox="1">
            <a:spLocks noGrp="1"/>
          </p:cNvSpPr>
          <p:nvPr>
            <p:ph type="body" sz="quarter" idx="23"/>
          </p:nvPr>
        </p:nvSpPr>
        <p:spPr>
          <a:xfrm>
            <a:off x="12877800" y="5148760"/>
            <a:ext cx="10144646" cy="736601"/>
          </a:xfrm>
          <a:prstGeom prst="rect">
            <a:avLst/>
          </a:prstGeom>
          <a:effectLst/>
        </p:spPr>
        <p:txBody>
          <a:bodyPr>
            <a:spAutoFit/>
          </a:bodyPr>
          <a:lstStyle>
            <a:lvl1pPr marL="0" indent="0">
              <a:lnSpc>
                <a:spcPct val="90000"/>
              </a:lnSpc>
              <a:spcBef>
                <a:spcPts val="0"/>
              </a:spcBef>
              <a:buClrTx/>
              <a:buSzTx/>
              <a:buNone/>
              <a:defRPr sz="4400"/>
            </a:lvl1pPr>
          </a:lstStyle>
          <a:p>
            <a:r>
              <a:t>Heading B</a:t>
            </a:r>
          </a:p>
        </p:txBody>
      </p:sp>
      <p:sp>
        <p:nvSpPr>
          <p:cNvPr id="437" name="Text B"/>
          <p:cNvSpPr txBox="1">
            <a:spLocks noGrp="1"/>
          </p:cNvSpPr>
          <p:nvPr>
            <p:ph type="body" sz="quarter" idx="24"/>
          </p:nvPr>
        </p:nvSpPr>
        <p:spPr>
          <a:xfrm>
            <a:off x="12877800" y="6202860"/>
            <a:ext cx="10144646" cy="469901"/>
          </a:xfrm>
          <a:prstGeom prst="rect">
            <a:avLst/>
          </a:prstGeom>
          <a:effectLst/>
        </p:spPr>
        <p:txBody>
          <a:bodyPr anchor="t">
            <a:spAutoFit/>
          </a:bodyPr>
          <a:lstStyle>
            <a:lvl1pPr marL="0" indent="0">
              <a:spcBef>
                <a:spcPts val="1800"/>
              </a:spcBef>
              <a:buClrTx/>
              <a:buSzTx/>
              <a:buNone/>
              <a:defRPr sz="2600"/>
            </a:lvl1pPr>
          </a:lstStyle>
          <a:p>
            <a:r>
              <a:t>Text B</a:t>
            </a: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ubtitle &amp; Photo Embed R">
    <p:spTree>
      <p:nvGrpSpPr>
        <p:cNvPr id="1" name=""/>
        <p:cNvGrpSpPr/>
        <p:nvPr/>
      </p:nvGrpSpPr>
      <p:grpSpPr>
        <a:xfrm>
          <a:off x="0" y="0"/>
          <a:ext cx="0" cy="0"/>
          <a:chOff x="0" y="0"/>
          <a:chExt cx="0" cy="0"/>
        </a:xfrm>
      </p:grpSpPr>
      <p:sp>
        <p:nvSpPr>
          <p:cNvPr id="46" name="Placeholder--flatUHD.jpg"/>
          <p:cNvSpPr>
            <a:spLocks noGrp="1"/>
          </p:cNvSpPr>
          <p:nvPr>
            <p:ph type="pic" idx="21"/>
          </p:nvPr>
        </p:nvSpPr>
        <p:spPr>
          <a:xfrm>
            <a:off x="0" y="0"/>
            <a:ext cx="24384000" cy="13716000"/>
          </a:xfrm>
          <a:prstGeom prst="rect">
            <a:avLst/>
          </a:prstGeom>
          <a:effectLst/>
        </p:spPr>
        <p:txBody>
          <a:bodyPr lIns="91439" tIns="45719" rIns="91439" bIns="45719" anchor="t">
            <a:noAutofit/>
          </a:bodyPr>
          <a:lstStyle/>
          <a:p>
            <a:endParaRPr/>
          </a:p>
        </p:txBody>
      </p:sp>
      <p:pic>
        <p:nvPicPr>
          <p:cNvPr id="47" name="BG-HD-V0.jpg" descr="BG-HD-V0.jpg"/>
          <p:cNvPicPr>
            <a:picLocks noChangeAspect="1"/>
          </p:cNvPicPr>
          <p:nvPr/>
        </p:nvPicPr>
        <p:blipFill>
          <a:blip r:embed="rId2">
            <a:alphaModFix amt="50073"/>
          </a:blip>
          <a:srcRect t="9969" r="61934" b="9969"/>
          <a:stretch>
            <a:fillRect/>
          </a:stretch>
        </p:blipFill>
        <p:spPr>
          <a:xfrm>
            <a:off x="15082192" y="1376389"/>
            <a:ext cx="9266655" cy="10963222"/>
          </a:xfrm>
          <a:prstGeom prst="rect">
            <a:avLst/>
          </a:prstGeom>
          <a:ln w="12700">
            <a:miter lim="400000"/>
          </a:ln>
        </p:spPr>
      </p:pic>
      <p:sp>
        <p:nvSpPr>
          <p:cNvPr id="48" name="Rectangle"/>
          <p:cNvSpPr/>
          <p:nvPr/>
        </p:nvSpPr>
        <p:spPr>
          <a:xfrm>
            <a:off x="15049500" y="1371600"/>
            <a:ext cx="9334500" cy="10972800"/>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 name="Title Text"/>
          <p:cNvSpPr txBox="1">
            <a:spLocks noGrp="1"/>
          </p:cNvSpPr>
          <p:nvPr>
            <p:ph type="title"/>
          </p:nvPr>
        </p:nvSpPr>
        <p:spPr>
          <a:xfrm>
            <a:off x="16414402" y="2281535"/>
            <a:ext cx="6569375" cy="7073105"/>
          </a:xfrm>
          <a:prstGeom prst="rect">
            <a:avLst/>
          </a:prstGeom>
        </p:spPr>
        <p:txBody>
          <a:bodyPr anchor="b"/>
          <a:lstStyle>
            <a:lvl1pPr>
              <a:defRPr sz="7200"/>
            </a:lvl1pPr>
          </a:lstStyle>
          <a:p>
            <a:r>
              <a:t>Title Text</a:t>
            </a:r>
          </a:p>
        </p:txBody>
      </p:sp>
      <p:sp>
        <p:nvSpPr>
          <p:cNvPr id="50" name="Body Level One…"/>
          <p:cNvSpPr txBox="1">
            <a:spLocks noGrp="1"/>
          </p:cNvSpPr>
          <p:nvPr>
            <p:ph type="body" sz="quarter" idx="1"/>
          </p:nvPr>
        </p:nvSpPr>
        <p:spPr>
          <a:xfrm>
            <a:off x="16414402" y="9354639"/>
            <a:ext cx="6569375" cy="2079826"/>
          </a:xfrm>
          <a:prstGeom prst="rect">
            <a:avLst/>
          </a:prstGeom>
        </p:spPr>
        <p:txBody>
          <a:bodyPr anchor="t"/>
          <a:lstStyle>
            <a:lvl1pPr marL="0" indent="0">
              <a:spcBef>
                <a:spcPts val="0"/>
              </a:spcBef>
              <a:buClrTx/>
              <a:buSzTx/>
              <a:buNone/>
            </a:lvl1pPr>
            <a:lvl2pPr marL="0" indent="0">
              <a:spcBef>
                <a:spcPts val="0"/>
              </a:spcBef>
              <a:buClrTx/>
              <a:buSzTx/>
              <a:buNone/>
            </a:lvl2pPr>
            <a:lvl3pPr marL="0" indent="0">
              <a:spcBef>
                <a:spcPts val="0"/>
              </a:spcBef>
              <a:buClrTx/>
              <a:buSzTx/>
              <a:buNone/>
            </a:lvl3pPr>
            <a:lvl4pPr marL="0" indent="0">
              <a:spcBef>
                <a:spcPts val="0"/>
              </a:spcBef>
              <a:buClrTx/>
              <a:buSzTx/>
              <a:buNone/>
            </a:lvl4pPr>
            <a:lvl5pPr marL="0" indent="0">
              <a:spcBef>
                <a:spcPts val="0"/>
              </a:spcBef>
              <a:buClrTx/>
              <a:buSzTx/>
              <a:buNone/>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 Col. Compare &amp; Contrast">
    <p:spTree>
      <p:nvGrpSpPr>
        <p:cNvPr id="1" name=""/>
        <p:cNvGrpSpPr/>
        <p:nvPr/>
      </p:nvGrpSpPr>
      <p:grpSpPr>
        <a:xfrm>
          <a:off x="0" y="0"/>
          <a:ext cx="0" cy="0"/>
          <a:chOff x="0" y="0"/>
          <a:chExt cx="0" cy="0"/>
        </a:xfrm>
      </p:grpSpPr>
      <p:sp>
        <p:nvSpPr>
          <p:cNvPr id="445" name="Title Text"/>
          <p:cNvSpPr txBox="1">
            <a:spLocks noGrp="1"/>
          </p:cNvSpPr>
          <p:nvPr>
            <p:ph type="title"/>
          </p:nvPr>
        </p:nvSpPr>
        <p:spPr>
          <a:prstGeom prst="rect">
            <a:avLst/>
          </a:prstGeom>
        </p:spPr>
        <p:txBody>
          <a:bodyPr/>
          <a:lstStyle/>
          <a:p>
            <a:r>
              <a:t>Title Text</a:t>
            </a:r>
          </a:p>
        </p:txBody>
      </p:sp>
      <p:sp>
        <p:nvSpPr>
          <p:cNvPr id="446" name="Heading A"/>
          <p:cNvSpPr txBox="1">
            <a:spLocks noGrp="1"/>
          </p:cNvSpPr>
          <p:nvPr>
            <p:ph type="body" sz="quarter" idx="21"/>
          </p:nvPr>
        </p:nvSpPr>
        <p:spPr>
          <a:xfrm>
            <a:off x="1364902" y="5148760"/>
            <a:ext cx="6603999" cy="736601"/>
          </a:xfrm>
          <a:prstGeom prst="rect">
            <a:avLst/>
          </a:prstGeom>
          <a:effectLst/>
        </p:spPr>
        <p:txBody>
          <a:bodyPr>
            <a:spAutoFit/>
          </a:bodyPr>
          <a:lstStyle>
            <a:lvl1pPr marL="0" indent="0">
              <a:lnSpc>
                <a:spcPct val="90000"/>
              </a:lnSpc>
              <a:spcBef>
                <a:spcPts val="0"/>
              </a:spcBef>
              <a:buClrTx/>
              <a:buSzTx/>
              <a:buNone/>
              <a:defRPr sz="4400"/>
            </a:lvl1pPr>
          </a:lstStyle>
          <a:p>
            <a:r>
              <a:t>Heading A</a:t>
            </a:r>
          </a:p>
        </p:txBody>
      </p:sp>
      <p:sp>
        <p:nvSpPr>
          <p:cNvPr id="447" name="Text A"/>
          <p:cNvSpPr txBox="1">
            <a:spLocks noGrp="1"/>
          </p:cNvSpPr>
          <p:nvPr>
            <p:ph type="body" sz="quarter" idx="22"/>
          </p:nvPr>
        </p:nvSpPr>
        <p:spPr>
          <a:xfrm>
            <a:off x="1364902" y="6202860"/>
            <a:ext cx="6603999" cy="469901"/>
          </a:xfrm>
          <a:prstGeom prst="rect">
            <a:avLst/>
          </a:prstGeom>
          <a:effectLst/>
        </p:spPr>
        <p:txBody>
          <a:bodyPr anchor="t">
            <a:spAutoFit/>
          </a:bodyPr>
          <a:lstStyle>
            <a:lvl1pPr marL="0" indent="0">
              <a:spcBef>
                <a:spcPts val="1800"/>
              </a:spcBef>
              <a:buClrTx/>
              <a:buSzTx/>
              <a:buNone/>
              <a:defRPr sz="2600"/>
            </a:lvl1pPr>
          </a:lstStyle>
          <a:p>
            <a:r>
              <a:t>Text A</a:t>
            </a:r>
          </a:p>
        </p:txBody>
      </p:sp>
      <p:sp>
        <p:nvSpPr>
          <p:cNvPr id="448" name="Heading B"/>
          <p:cNvSpPr txBox="1">
            <a:spLocks noGrp="1"/>
          </p:cNvSpPr>
          <p:nvPr>
            <p:ph type="body" sz="quarter" idx="23"/>
          </p:nvPr>
        </p:nvSpPr>
        <p:spPr>
          <a:xfrm>
            <a:off x="8878837" y="5148760"/>
            <a:ext cx="6604001" cy="736601"/>
          </a:xfrm>
          <a:prstGeom prst="rect">
            <a:avLst/>
          </a:prstGeom>
          <a:effectLst/>
        </p:spPr>
        <p:txBody>
          <a:bodyPr>
            <a:spAutoFit/>
          </a:bodyPr>
          <a:lstStyle>
            <a:lvl1pPr marL="0" indent="0">
              <a:lnSpc>
                <a:spcPct val="90000"/>
              </a:lnSpc>
              <a:spcBef>
                <a:spcPts val="0"/>
              </a:spcBef>
              <a:buClrTx/>
              <a:buSzTx/>
              <a:buNone/>
              <a:defRPr sz="4400"/>
            </a:lvl1pPr>
          </a:lstStyle>
          <a:p>
            <a:r>
              <a:t>Heading B</a:t>
            </a:r>
          </a:p>
        </p:txBody>
      </p:sp>
      <p:sp>
        <p:nvSpPr>
          <p:cNvPr id="449" name="Text B"/>
          <p:cNvSpPr txBox="1">
            <a:spLocks noGrp="1"/>
          </p:cNvSpPr>
          <p:nvPr>
            <p:ph type="body" sz="quarter" idx="24"/>
          </p:nvPr>
        </p:nvSpPr>
        <p:spPr>
          <a:xfrm>
            <a:off x="8878837" y="6202860"/>
            <a:ext cx="6604001" cy="469901"/>
          </a:xfrm>
          <a:prstGeom prst="rect">
            <a:avLst/>
          </a:prstGeom>
          <a:effectLst/>
        </p:spPr>
        <p:txBody>
          <a:bodyPr anchor="t">
            <a:spAutoFit/>
          </a:bodyPr>
          <a:lstStyle>
            <a:lvl1pPr marL="0" indent="0">
              <a:spcBef>
                <a:spcPts val="1800"/>
              </a:spcBef>
              <a:buClrTx/>
              <a:buSzTx/>
              <a:buNone/>
              <a:defRPr sz="2600"/>
            </a:lvl1pPr>
          </a:lstStyle>
          <a:p>
            <a:r>
              <a:t>Text B</a:t>
            </a:r>
          </a:p>
        </p:txBody>
      </p:sp>
      <p:sp>
        <p:nvSpPr>
          <p:cNvPr id="450" name="Heading C"/>
          <p:cNvSpPr txBox="1">
            <a:spLocks noGrp="1"/>
          </p:cNvSpPr>
          <p:nvPr>
            <p:ph type="body" sz="quarter" idx="25"/>
          </p:nvPr>
        </p:nvSpPr>
        <p:spPr>
          <a:xfrm>
            <a:off x="16412864" y="5148760"/>
            <a:ext cx="6604001" cy="736601"/>
          </a:xfrm>
          <a:prstGeom prst="rect">
            <a:avLst/>
          </a:prstGeom>
          <a:effectLst/>
        </p:spPr>
        <p:txBody>
          <a:bodyPr>
            <a:spAutoFit/>
          </a:bodyPr>
          <a:lstStyle>
            <a:lvl1pPr marL="0" indent="0">
              <a:lnSpc>
                <a:spcPct val="90000"/>
              </a:lnSpc>
              <a:spcBef>
                <a:spcPts val="0"/>
              </a:spcBef>
              <a:buClrTx/>
              <a:buSzTx/>
              <a:buNone/>
              <a:defRPr sz="4400"/>
            </a:lvl1pPr>
          </a:lstStyle>
          <a:p>
            <a:r>
              <a:t>Heading C</a:t>
            </a:r>
          </a:p>
        </p:txBody>
      </p:sp>
      <p:sp>
        <p:nvSpPr>
          <p:cNvPr id="451" name="Text C"/>
          <p:cNvSpPr txBox="1">
            <a:spLocks noGrp="1"/>
          </p:cNvSpPr>
          <p:nvPr>
            <p:ph type="body" sz="quarter" idx="26"/>
          </p:nvPr>
        </p:nvSpPr>
        <p:spPr>
          <a:xfrm>
            <a:off x="16412864" y="6202860"/>
            <a:ext cx="6604001" cy="469901"/>
          </a:xfrm>
          <a:prstGeom prst="rect">
            <a:avLst/>
          </a:prstGeom>
          <a:effectLst/>
        </p:spPr>
        <p:txBody>
          <a:bodyPr anchor="t">
            <a:spAutoFit/>
          </a:bodyPr>
          <a:lstStyle>
            <a:lvl1pPr marL="0" indent="0">
              <a:spcBef>
                <a:spcPts val="1800"/>
              </a:spcBef>
              <a:buClrTx/>
              <a:buSzTx/>
              <a:buNone/>
              <a:defRPr sz="2600"/>
            </a:lvl1pPr>
          </a:lstStyle>
          <a:p>
            <a:r>
              <a:t>Text C</a:t>
            </a:r>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ercentage Comp. &amp; Contrast">
    <p:spTree>
      <p:nvGrpSpPr>
        <p:cNvPr id="1" name=""/>
        <p:cNvGrpSpPr/>
        <p:nvPr/>
      </p:nvGrpSpPr>
      <p:grpSpPr>
        <a:xfrm>
          <a:off x="0" y="0"/>
          <a:ext cx="0" cy="0"/>
          <a:chOff x="0" y="0"/>
          <a:chExt cx="0" cy="0"/>
        </a:xfrm>
      </p:grpSpPr>
      <p:sp>
        <p:nvSpPr>
          <p:cNvPr id="459" name="Title Text"/>
          <p:cNvSpPr txBox="1">
            <a:spLocks noGrp="1"/>
          </p:cNvSpPr>
          <p:nvPr>
            <p:ph type="title"/>
          </p:nvPr>
        </p:nvSpPr>
        <p:spPr>
          <a:prstGeom prst="rect">
            <a:avLst/>
          </a:prstGeom>
        </p:spPr>
        <p:txBody>
          <a:bodyPr/>
          <a:lstStyle/>
          <a:p>
            <a:r>
              <a:t>Title Text</a:t>
            </a:r>
          </a:p>
        </p:txBody>
      </p:sp>
      <p:sp>
        <p:nvSpPr>
          <p:cNvPr id="460" name="Heading A"/>
          <p:cNvSpPr txBox="1">
            <a:spLocks noGrp="1"/>
          </p:cNvSpPr>
          <p:nvPr>
            <p:ph type="body" sz="quarter" idx="21"/>
          </p:nvPr>
        </p:nvSpPr>
        <p:spPr>
          <a:xfrm>
            <a:off x="1364902" y="7175500"/>
            <a:ext cx="10144647" cy="736601"/>
          </a:xfrm>
          <a:prstGeom prst="rect">
            <a:avLst/>
          </a:prstGeom>
          <a:effectLst/>
        </p:spPr>
        <p:txBody>
          <a:bodyPr>
            <a:spAutoFit/>
          </a:bodyPr>
          <a:lstStyle>
            <a:lvl1pPr marL="0" indent="0">
              <a:lnSpc>
                <a:spcPct val="90000"/>
              </a:lnSpc>
              <a:spcBef>
                <a:spcPts val="0"/>
              </a:spcBef>
              <a:buClrTx/>
              <a:buSzTx/>
              <a:buNone/>
              <a:defRPr sz="4400"/>
            </a:lvl1pPr>
          </a:lstStyle>
          <a:p>
            <a:r>
              <a:t>Heading A</a:t>
            </a:r>
          </a:p>
        </p:txBody>
      </p:sp>
      <p:sp>
        <p:nvSpPr>
          <p:cNvPr id="461" name="Text A"/>
          <p:cNvSpPr txBox="1">
            <a:spLocks noGrp="1"/>
          </p:cNvSpPr>
          <p:nvPr>
            <p:ph type="body" sz="quarter" idx="22"/>
          </p:nvPr>
        </p:nvSpPr>
        <p:spPr>
          <a:xfrm>
            <a:off x="1364902" y="8229600"/>
            <a:ext cx="10144647" cy="469900"/>
          </a:xfrm>
          <a:prstGeom prst="rect">
            <a:avLst/>
          </a:prstGeom>
          <a:effectLst/>
        </p:spPr>
        <p:txBody>
          <a:bodyPr anchor="t">
            <a:spAutoFit/>
          </a:bodyPr>
          <a:lstStyle>
            <a:lvl1pPr marL="0" indent="0">
              <a:spcBef>
                <a:spcPts val="1800"/>
              </a:spcBef>
              <a:buClrTx/>
              <a:buSzTx/>
              <a:buNone/>
              <a:defRPr sz="2600"/>
            </a:lvl1pPr>
          </a:lstStyle>
          <a:p>
            <a:r>
              <a:t>Text A</a:t>
            </a:r>
          </a:p>
        </p:txBody>
      </p:sp>
      <p:sp>
        <p:nvSpPr>
          <p:cNvPr id="462" name="Heading B"/>
          <p:cNvSpPr txBox="1">
            <a:spLocks noGrp="1"/>
          </p:cNvSpPr>
          <p:nvPr>
            <p:ph type="body" sz="quarter" idx="23"/>
          </p:nvPr>
        </p:nvSpPr>
        <p:spPr>
          <a:xfrm>
            <a:off x="12877800" y="7175500"/>
            <a:ext cx="10144646" cy="736601"/>
          </a:xfrm>
          <a:prstGeom prst="rect">
            <a:avLst/>
          </a:prstGeom>
          <a:effectLst/>
        </p:spPr>
        <p:txBody>
          <a:bodyPr>
            <a:spAutoFit/>
          </a:bodyPr>
          <a:lstStyle>
            <a:lvl1pPr marL="0" indent="0">
              <a:lnSpc>
                <a:spcPct val="90000"/>
              </a:lnSpc>
              <a:spcBef>
                <a:spcPts val="0"/>
              </a:spcBef>
              <a:buClrTx/>
              <a:buSzTx/>
              <a:buNone/>
              <a:defRPr sz="4400"/>
            </a:lvl1pPr>
          </a:lstStyle>
          <a:p>
            <a:r>
              <a:t>Heading B</a:t>
            </a:r>
          </a:p>
        </p:txBody>
      </p:sp>
      <p:sp>
        <p:nvSpPr>
          <p:cNvPr id="463" name="Text B"/>
          <p:cNvSpPr txBox="1">
            <a:spLocks noGrp="1"/>
          </p:cNvSpPr>
          <p:nvPr>
            <p:ph type="body" sz="quarter" idx="24"/>
          </p:nvPr>
        </p:nvSpPr>
        <p:spPr>
          <a:xfrm>
            <a:off x="12877800" y="8229600"/>
            <a:ext cx="10144646" cy="469900"/>
          </a:xfrm>
          <a:prstGeom prst="rect">
            <a:avLst/>
          </a:prstGeom>
          <a:effectLst/>
        </p:spPr>
        <p:txBody>
          <a:bodyPr anchor="t">
            <a:spAutoFit/>
          </a:bodyPr>
          <a:lstStyle>
            <a:lvl1pPr marL="0" indent="0">
              <a:spcBef>
                <a:spcPts val="1800"/>
              </a:spcBef>
              <a:buClrTx/>
              <a:buSzTx/>
              <a:buNone/>
              <a:defRPr sz="2600"/>
            </a:lvl1pPr>
          </a:lstStyle>
          <a:p>
            <a:r>
              <a:t>Text B</a:t>
            </a:r>
          </a:p>
        </p:txBody>
      </p:sp>
      <p:sp>
        <p:nvSpPr>
          <p:cNvPr id="464" name="68%"/>
          <p:cNvSpPr txBox="1">
            <a:spLocks noGrp="1"/>
          </p:cNvSpPr>
          <p:nvPr>
            <p:ph type="body" sz="quarter" idx="25"/>
          </p:nvPr>
        </p:nvSpPr>
        <p:spPr>
          <a:xfrm>
            <a:off x="1364902" y="4831260"/>
            <a:ext cx="10143532" cy="2171701"/>
          </a:xfrm>
          <a:prstGeom prst="rect">
            <a:avLst/>
          </a:prstGeom>
          <a:effectLst/>
        </p:spPr>
        <p:txBody>
          <a:bodyPr>
            <a:spAutoFit/>
          </a:bodyPr>
          <a:lstStyle>
            <a:lvl1pPr marL="0" indent="0">
              <a:spcBef>
                <a:spcPts val="0"/>
              </a:spcBef>
              <a:buClrTx/>
              <a:buSzTx/>
              <a:buNone/>
              <a:defRPr sz="14400" cap="none"/>
            </a:lvl1pPr>
          </a:lstStyle>
          <a:p>
            <a:r>
              <a:t>68%</a:t>
            </a:r>
          </a:p>
        </p:txBody>
      </p:sp>
      <p:sp>
        <p:nvSpPr>
          <p:cNvPr id="465" name="32%"/>
          <p:cNvSpPr txBox="1">
            <a:spLocks noGrp="1"/>
          </p:cNvSpPr>
          <p:nvPr>
            <p:ph type="body" sz="quarter" idx="26"/>
          </p:nvPr>
        </p:nvSpPr>
        <p:spPr>
          <a:xfrm>
            <a:off x="12878358" y="4831260"/>
            <a:ext cx="10143531" cy="2171701"/>
          </a:xfrm>
          <a:prstGeom prst="rect">
            <a:avLst/>
          </a:prstGeom>
          <a:effectLst/>
        </p:spPr>
        <p:txBody>
          <a:bodyPr>
            <a:spAutoFit/>
          </a:bodyPr>
          <a:lstStyle>
            <a:lvl1pPr marL="0" indent="0">
              <a:spcBef>
                <a:spcPts val="0"/>
              </a:spcBef>
              <a:buClrTx/>
              <a:buSzTx/>
              <a:buNone/>
              <a:defRPr sz="14400" cap="none"/>
            </a:lvl1pPr>
          </a:lstStyle>
          <a:p>
            <a:r>
              <a:t>32%</a:t>
            </a:r>
          </a:p>
        </p:txBody>
      </p:sp>
      <p:sp>
        <p:nvSpPr>
          <p:cNvPr id="4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 Percentage Comp. &amp; Contrast">
    <p:spTree>
      <p:nvGrpSpPr>
        <p:cNvPr id="1" name=""/>
        <p:cNvGrpSpPr/>
        <p:nvPr/>
      </p:nvGrpSpPr>
      <p:grpSpPr>
        <a:xfrm>
          <a:off x="0" y="0"/>
          <a:ext cx="0" cy="0"/>
          <a:chOff x="0" y="0"/>
          <a:chExt cx="0" cy="0"/>
        </a:xfrm>
      </p:grpSpPr>
      <p:sp>
        <p:nvSpPr>
          <p:cNvPr id="473" name="Title Text"/>
          <p:cNvSpPr txBox="1">
            <a:spLocks noGrp="1"/>
          </p:cNvSpPr>
          <p:nvPr>
            <p:ph type="title"/>
          </p:nvPr>
        </p:nvSpPr>
        <p:spPr>
          <a:prstGeom prst="rect">
            <a:avLst/>
          </a:prstGeom>
        </p:spPr>
        <p:txBody>
          <a:bodyPr/>
          <a:lstStyle/>
          <a:p>
            <a:r>
              <a:t>Title Text</a:t>
            </a:r>
          </a:p>
        </p:txBody>
      </p:sp>
      <p:sp>
        <p:nvSpPr>
          <p:cNvPr id="474" name="Heading A"/>
          <p:cNvSpPr txBox="1">
            <a:spLocks noGrp="1"/>
          </p:cNvSpPr>
          <p:nvPr>
            <p:ph type="body" sz="quarter" idx="21"/>
          </p:nvPr>
        </p:nvSpPr>
        <p:spPr>
          <a:xfrm>
            <a:off x="1364902" y="7175500"/>
            <a:ext cx="6603999" cy="736601"/>
          </a:xfrm>
          <a:prstGeom prst="rect">
            <a:avLst/>
          </a:prstGeom>
          <a:effectLst/>
        </p:spPr>
        <p:txBody>
          <a:bodyPr>
            <a:spAutoFit/>
          </a:bodyPr>
          <a:lstStyle>
            <a:lvl1pPr marL="0" indent="0">
              <a:lnSpc>
                <a:spcPct val="90000"/>
              </a:lnSpc>
              <a:spcBef>
                <a:spcPts val="0"/>
              </a:spcBef>
              <a:buClrTx/>
              <a:buSzTx/>
              <a:buNone/>
              <a:defRPr sz="4400"/>
            </a:lvl1pPr>
          </a:lstStyle>
          <a:p>
            <a:r>
              <a:t>Heading A</a:t>
            </a:r>
          </a:p>
        </p:txBody>
      </p:sp>
      <p:sp>
        <p:nvSpPr>
          <p:cNvPr id="475" name="Text A"/>
          <p:cNvSpPr txBox="1">
            <a:spLocks noGrp="1"/>
          </p:cNvSpPr>
          <p:nvPr>
            <p:ph type="body" sz="quarter" idx="22"/>
          </p:nvPr>
        </p:nvSpPr>
        <p:spPr>
          <a:xfrm>
            <a:off x="1364902" y="8229600"/>
            <a:ext cx="6603999" cy="469900"/>
          </a:xfrm>
          <a:prstGeom prst="rect">
            <a:avLst/>
          </a:prstGeom>
          <a:effectLst/>
        </p:spPr>
        <p:txBody>
          <a:bodyPr anchor="t">
            <a:spAutoFit/>
          </a:bodyPr>
          <a:lstStyle>
            <a:lvl1pPr marL="0" indent="0">
              <a:spcBef>
                <a:spcPts val="1800"/>
              </a:spcBef>
              <a:buClrTx/>
              <a:buSzTx/>
              <a:buNone/>
              <a:defRPr sz="2600"/>
            </a:lvl1pPr>
          </a:lstStyle>
          <a:p>
            <a:r>
              <a:t>Text A</a:t>
            </a:r>
          </a:p>
        </p:txBody>
      </p:sp>
      <p:sp>
        <p:nvSpPr>
          <p:cNvPr id="476" name="Heading B"/>
          <p:cNvSpPr txBox="1">
            <a:spLocks noGrp="1"/>
          </p:cNvSpPr>
          <p:nvPr>
            <p:ph type="body" sz="quarter" idx="23"/>
          </p:nvPr>
        </p:nvSpPr>
        <p:spPr>
          <a:xfrm>
            <a:off x="8878837" y="7175500"/>
            <a:ext cx="6604001" cy="736601"/>
          </a:xfrm>
          <a:prstGeom prst="rect">
            <a:avLst/>
          </a:prstGeom>
          <a:effectLst/>
        </p:spPr>
        <p:txBody>
          <a:bodyPr>
            <a:spAutoFit/>
          </a:bodyPr>
          <a:lstStyle>
            <a:lvl1pPr marL="0" indent="0">
              <a:lnSpc>
                <a:spcPct val="90000"/>
              </a:lnSpc>
              <a:spcBef>
                <a:spcPts val="0"/>
              </a:spcBef>
              <a:buClrTx/>
              <a:buSzTx/>
              <a:buNone/>
              <a:defRPr sz="4400"/>
            </a:lvl1pPr>
          </a:lstStyle>
          <a:p>
            <a:r>
              <a:t>Heading B</a:t>
            </a:r>
          </a:p>
        </p:txBody>
      </p:sp>
      <p:sp>
        <p:nvSpPr>
          <p:cNvPr id="477" name="Text B"/>
          <p:cNvSpPr txBox="1">
            <a:spLocks noGrp="1"/>
          </p:cNvSpPr>
          <p:nvPr>
            <p:ph type="body" sz="quarter" idx="24"/>
          </p:nvPr>
        </p:nvSpPr>
        <p:spPr>
          <a:xfrm>
            <a:off x="8878837" y="8229600"/>
            <a:ext cx="6604001" cy="469900"/>
          </a:xfrm>
          <a:prstGeom prst="rect">
            <a:avLst/>
          </a:prstGeom>
          <a:effectLst/>
        </p:spPr>
        <p:txBody>
          <a:bodyPr anchor="t">
            <a:spAutoFit/>
          </a:bodyPr>
          <a:lstStyle>
            <a:lvl1pPr marL="0" indent="0">
              <a:spcBef>
                <a:spcPts val="1800"/>
              </a:spcBef>
              <a:buClrTx/>
              <a:buSzTx/>
              <a:buNone/>
              <a:defRPr sz="2600"/>
            </a:lvl1pPr>
          </a:lstStyle>
          <a:p>
            <a:r>
              <a:t>Text B</a:t>
            </a:r>
          </a:p>
        </p:txBody>
      </p:sp>
      <p:sp>
        <p:nvSpPr>
          <p:cNvPr id="478" name="Heading C"/>
          <p:cNvSpPr txBox="1">
            <a:spLocks noGrp="1"/>
          </p:cNvSpPr>
          <p:nvPr>
            <p:ph type="body" sz="quarter" idx="25"/>
          </p:nvPr>
        </p:nvSpPr>
        <p:spPr>
          <a:xfrm>
            <a:off x="16412864" y="7175500"/>
            <a:ext cx="6604001" cy="736601"/>
          </a:xfrm>
          <a:prstGeom prst="rect">
            <a:avLst/>
          </a:prstGeom>
          <a:effectLst/>
        </p:spPr>
        <p:txBody>
          <a:bodyPr>
            <a:spAutoFit/>
          </a:bodyPr>
          <a:lstStyle>
            <a:lvl1pPr marL="0" indent="0">
              <a:lnSpc>
                <a:spcPct val="90000"/>
              </a:lnSpc>
              <a:spcBef>
                <a:spcPts val="0"/>
              </a:spcBef>
              <a:buClrTx/>
              <a:buSzTx/>
              <a:buNone/>
              <a:defRPr sz="4400"/>
            </a:lvl1pPr>
          </a:lstStyle>
          <a:p>
            <a:r>
              <a:t>Heading C</a:t>
            </a:r>
          </a:p>
        </p:txBody>
      </p:sp>
      <p:sp>
        <p:nvSpPr>
          <p:cNvPr id="479" name="Text C"/>
          <p:cNvSpPr txBox="1">
            <a:spLocks noGrp="1"/>
          </p:cNvSpPr>
          <p:nvPr>
            <p:ph type="body" sz="quarter" idx="26"/>
          </p:nvPr>
        </p:nvSpPr>
        <p:spPr>
          <a:xfrm>
            <a:off x="16412864" y="8229600"/>
            <a:ext cx="6604001" cy="469900"/>
          </a:xfrm>
          <a:prstGeom prst="rect">
            <a:avLst/>
          </a:prstGeom>
          <a:effectLst/>
        </p:spPr>
        <p:txBody>
          <a:bodyPr anchor="t">
            <a:spAutoFit/>
          </a:bodyPr>
          <a:lstStyle>
            <a:lvl1pPr marL="0" indent="0">
              <a:spcBef>
                <a:spcPts val="1800"/>
              </a:spcBef>
              <a:buClrTx/>
              <a:buSzTx/>
              <a:buNone/>
              <a:defRPr sz="2600"/>
            </a:lvl1pPr>
          </a:lstStyle>
          <a:p>
            <a:r>
              <a:t>Text C</a:t>
            </a:r>
          </a:p>
        </p:txBody>
      </p:sp>
      <p:sp>
        <p:nvSpPr>
          <p:cNvPr id="480" name="68%"/>
          <p:cNvSpPr txBox="1">
            <a:spLocks noGrp="1"/>
          </p:cNvSpPr>
          <p:nvPr>
            <p:ph type="body" sz="quarter" idx="27"/>
          </p:nvPr>
        </p:nvSpPr>
        <p:spPr>
          <a:xfrm>
            <a:off x="1364902" y="4831260"/>
            <a:ext cx="6603999" cy="2171701"/>
          </a:xfrm>
          <a:prstGeom prst="rect">
            <a:avLst/>
          </a:prstGeom>
          <a:effectLst/>
        </p:spPr>
        <p:txBody>
          <a:bodyPr>
            <a:spAutoFit/>
          </a:bodyPr>
          <a:lstStyle>
            <a:lvl1pPr marL="0" indent="0">
              <a:spcBef>
                <a:spcPts val="0"/>
              </a:spcBef>
              <a:buClrTx/>
              <a:buSzTx/>
              <a:buNone/>
              <a:defRPr sz="14400" cap="none"/>
            </a:lvl1pPr>
          </a:lstStyle>
          <a:p>
            <a:r>
              <a:t>68%</a:t>
            </a:r>
          </a:p>
        </p:txBody>
      </p:sp>
      <p:sp>
        <p:nvSpPr>
          <p:cNvPr id="481" name="32%"/>
          <p:cNvSpPr txBox="1">
            <a:spLocks noGrp="1"/>
          </p:cNvSpPr>
          <p:nvPr>
            <p:ph type="body" sz="quarter" idx="28"/>
          </p:nvPr>
        </p:nvSpPr>
        <p:spPr>
          <a:xfrm>
            <a:off x="8878837" y="4831260"/>
            <a:ext cx="6603998" cy="2171701"/>
          </a:xfrm>
          <a:prstGeom prst="rect">
            <a:avLst/>
          </a:prstGeom>
          <a:effectLst/>
        </p:spPr>
        <p:txBody>
          <a:bodyPr>
            <a:spAutoFit/>
          </a:bodyPr>
          <a:lstStyle>
            <a:lvl1pPr marL="0" indent="0">
              <a:spcBef>
                <a:spcPts val="0"/>
              </a:spcBef>
              <a:buClrTx/>
              <a:buSzTx/>
              <a:buNone/>
              <a:defRPr sz="14400" cap="none"/>
            </a:lvl1pPr>
          </a:lstStyle>
          <a:p>
            <a:r>
              <a:t>32%</a:t>
            </a:r>
          </a:p>
        </p:txBody>
      </p:sp>
      <p:sp>
        <p:nvSpPr>
          <p:cNvPr id="482" name="42%"/>
          <p:cNvSpPr txBox="1">
            <a:spLocks noGrp="1"/>
          </p:cNvSpPr>
          <p:nvPr>
            <p:ph type="body" sz="quarter" idx="29"/>
          </p:nvPr>
        </p:nvSpPr>
        <p:spPr>
          <a:xfrm>
            <a:off x="16412864" y="4831260"/>
            <a:ext cx="6603999" cy="2171701"/>
          </a:xfrm>
          <a:prstGeom prst="rect">
            <a:avLst/>
          </a:prstGeom>
          <a:effectLst/>
        </p:spPr>
        <p:txBody>
          <a:bodyPr>
            <a:spAutoFit/>
          </a:bodyPr>
          <a:lstStyle>
            <a:lvl1pPr marL="0" indent="0">
              <a:spcBef>
                <a:spcPts val="0"/>
              </a:spcBef>
              <a:buClrTx/>
              <a:buSzTx/>
              <a:buNone/>
              <a:defRPr sz="14400" cap="none"/>
            </a:lvl1pPr>
          </a:lstStyle>
          <a:p>
            <a:r>
              <a:t>42%</a:t>
            </a:r>
          </a:p>
        </p:txBody>
      </p:sp>
      <p:sp>
        <p:nvSpPr>
          <p:cNvPr id="4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y the Numbers - Grid">
    <p:spTree>
      <p:nvGrpSpPr>
        <p:cNvPr id="1" name=""/>
        <p:cNvGrpSpPr/>
        <p:nvPr/>
      </p:nvGrpSpPr>
      <p:grpSpPr>
        <a:xfrm>
          <a:off x="0" y="0"/>
          <a:ext cx="0" cy="0"/>
          <a:chOff x="0" y="0"/>
          <a:chExt cx="0" cy="0"/>
        </a:xfrm>
      </p:grpSpPr>
      <p:sp>
        <p:nvSpPr>
          <p:cNvPr id="490" name="Title Text"/>
          <p:cNvSpPr txBox="1">
            <a:spLocks noGrp="1"/>
          </p:cNvSpPr>
          <p:nvPr>
            <p:ph type="title"/>
          </p:nvPr>
        </p:nvSpPr>
        <p:spPr>
          <a:prstGeom prst="rect">
            <a:avLst/>
          </a:prstGeom>
        </p:spPr>
        <p:txBody>
          <a:bodyPr/>
          <a:lstStyle/>
          <a:p>
            <a:r>
              <a:t>Title Text</a:t>
            </a:r>
          </a:p>
        </p:txBody>
      </p:sp>
      <p:sp>
        <p:nvSpPr>
          <p:cNvPr id="491" name="256M"/>
          <p:cNvSpPr txBox="1">
            <a:spLocks noGrp="1"/>
          </p:cNvSpPr>
          <p:nvPr>
            <p:ph type="body" sz="quarter" idx="21"/>
          </p:nvPr>
        </p:nvSpPr>
        <p:spPr>
          <a:xfrm>
            <a:off x="1364902" y="4831260"/>
            <a:ext cx="6604000" cy="1866901"/>
          </a:xfrm>
          <a:prstGeom prst="rect">
            <a:avLst/>
          </a:prstGeom>
          <a:effectLst/>
        </p:spPr>
        <p:txBody>
          <a:bodyPr>
            <a:spAutoFit/>
          </a:bodyPr>
          <a:lstStyle>
            <a:lvl1pPr marL="0" indent="0" algn="ctr">
              <a:lnSpc>
                <a:spcPct val="90000"/>
              </a:lnSpc>
              <a:spcBef>
                <a:spcPts val="0"/>
              </a:spcBef>
              <a:buClrTx/>
              <a:buSzTx/>
              <a:buNone/>
              <a:defRPr sz="12200" spc="0"/>
            </a:lvl1pPr>
          </a:lstStyle>
          <a:p>
            <a:r>
              <a:t>256M</a:t>
            </a:r>
          </a:p>
        </p:txBody>
      </p:sp>
      <p:sp>
        <p:nvSpPr>
          <p:cNvPr id="492" name="Unique Visitors"/>
          <p:cNvSpPr txBox="1">
            <a:spLocks noGrp="1"/>
          </p:cNvSpPr>
          <p:nvPr>
            <p:ph type="body" sz="quarter" idx="22"/>
          </p:nvPr>
        </p:nvSpPr>
        <p:spPr>
          <a:xfrm>
            <a:off x="1819870" y="6698160"/>
            <a:ext cx="5694064" cy="685801"/>
          </a:xfrm>
          <a:prstGeom prst="rect">
            <a:avLst/>
          </a:prstGeom>
          <a:effectLst/>
        </p:spPr>
        <p:txBody>
          <a:bodyPr anchor="t">
            <a:spAutoFit/>
          </a:bodyPr>
          <a:lstStyle>
            <a:lvl1pPr marL="0" indent="0" algn="ctr">
              <a:spcBef>
                <a:spcPts val="0"/>
              </a:spcBef>
              <a:buClrTx/>
              <a:buSzTx/>
              <a:buNone/>
              <a:defRPr sz="4000"/>
            </a:lvl1pPr>
          </a:lstStyle>
          <a:p>
            <a:r>
              <a:t>Unique Visitors</a:t>
            </a:r>
          </a:p>
        </p:txBody>
      </p:sp>
      <p:sp>
        <p:nvSpPr>
          <p:cNvPr id="493" name="+13M"/>
          <p:cNvSpPr txBox="1">
            <a:spLocks noGrp="1"/>
          </p:cNvSpPr>
          <p:nvPr>
            <p:ph type="body" sz="quarter" idx="23"/>
          </p:nvPr>
        </p:nvSpPr>
        <p:spPr>
          <a:xfrm>
            <a:off x="8878837" y="4831260"/>
            <a:ext cx="6603999" cy="1866901"/>
          </a:xfrm>
          <a:prstGeom prst="rect">
            <a:avLst/>
          </a:prstGeom>
          <a:effectLst/>
        </p:spPr>
        <p:txBody>
          <a:bodyPr>
            <a:spAutoFit/>
          </a:bodyPr>
          <a:lstStyle>
            <a:lvl1pPr marL="0" indent="0" algn="ctr">
              <a:lnSpc>
                <a:spcPct val="90000"/>
              </a:lnSpc>
              <a:spcBef>
                <a:spcPts val="0"/>
              </a:spcBef>
              <a:buClrTx/>
              <a:buSzTx/>
              <a:buNone/>
              <a:defRPr sz="12200" spc="0"/>
            </a:lvl1pPr>
          </a:lstStyle>
          <a:p>
            <a:r>
              <a:t>+13M</a:t>
            </a:r>
          </a:p>
        </p:txBody>
      </p:sp>
      <p:sp>
        <p:nvSpPr>
          <p:cNvPr id="494" name="New Relationships"/>
          <p:cNvSpPr txBox="1">
            <a:spLocks noGrp="1"/>
          </p:cNvSpPr>
          <p:nvPr>
            <p:ph type="body" sz="quarter" idx="24"/>
          </p:nvPr>
        </p:nvSpPr>
        <p:spPr>
          <a:xfrm>
            <a:off x="9333804" y="6698160"/>
            <a:ext cx="5694064" cy="685801"/>
          </a:xfrm>
          <a:prstGeom prst="rect">
            <a:avLst/>
          </a:prstGeom>
          <a:effectLst/>
        </p:spPr>
        <p:txBody>
          <a:bodyPr anchor="t">
            <a:spAutoFit/>
          </a:bodyPr>
          <a:lstStyle>
            <a:lvl1pPr marL="0" indent="0" algn="ctr">
              <a:spcBef>
                <a:spcPts val="0"/>
              </a:spcBef>
              <a:buClrTx/>
              <a:buSzTx/>
              <a:buNone/>
              <a:defRPr sz="4000"/>
            </a:lvl1pPr>
          </a:lstStyle>
          <a:p>
            <a:r>
              <a:t>New Relationships</a:t>
            </a:r>
          </a:p>
        </p:txBody>
      </p:sp>
      <p:sp>
        <p:nvSpPr>
          <p:cNvPr id="495" name="+10M"/>
          <p:cNvSpPr txBox="1">
            <a:spLocks noGrp="1"/>
          </p:cNvSpPr>
          <p:nvPr>
            <p:ph type="body" sz="quarter" idx="25"/>
          </p:nvPr>
        </p:nvSpPr>
        <p:spPr>
          <a:xfrm>
            <a:off x="16412864" y="4831259"/>
            <a:ext cx="6604000" cy="1866901"/>
          </a:xfrm>
          <a:prstGeom prst="rect">
            <a:avLst/>
          </a:prstGeom>
          <a:effectLst/>
        </p:spPr>
        <p:txBody>
          <a:bodyPr>
            <a:spAutoFit/>
          </a:bodyPr>
          <a:lstStyle>
            <a:lvl1pPr marL="0" indent="0" algn="ctr">
              <a:lnSpc>
                <a:spcPct val="90000"/>
              </a:lnSpc>
              <a:spcBef>
                <a:spcPts val="0"/>
              </a:spcBef>
              <a:buClrTx/>
              <a:buSzTx/>
              <a:buNone/>
              <a:defRPr sz="12200" spc="0"/>
            </a:lvl1pPr>
          </a:lstStyle>
          <a:p>
            <a:r>
              <a:t>+10M</a:t>
            </a:r>
          </a:p>
        </p:txBody>
      </p:sp>
      <p:sp>
        <p:nvSpPr>
          <p:cNvPr id="496" name="New Customers"/>
          <p:cNvSpPr txBox="1">
            <a:spLocks noGrp="1"/>
          </p:cNvSpPr>
          <p:nvPr>
            <p:ph type="body" sz="quarter" idx="26"/>
          </p:nvPr>
        </p:nvSpPr>
        <p:spPr>
          <a:xfrm>
            <a:off x="16867832" y="6698160"/>
            <a:ext cx="5694064" cy="685801"/>
          </a:xfrm>
          <a:prstGeom prst="rect">
            <a:avLst/>
          </a:prstGeom>
          <a:effectLst/>
        </p:spPr>
        <p:txBody>
          <a:bodyPr anchor="t">
            <a:spAutoFit/>
          </a:bodyPr>
          <a:lstStyle>
            <a:lvl1pPr marL="0" indent="0" algn="ctr">
              <a:spcBef>
                <a:spcPts val="0"/>
              </a:spcBef>
              <a:buClrTx/>
              <a:buSzTx/>
              <a:buNone/>
              <a:defRPr sz="4000"/>
            </a:lvl1pPr>
          </a:lstStyle>
          <a:p>
            <a:r>
              <a:t>New Customers</a:t>
            </a:r>
          </a:p>
        </p:txBody>
      </p:sp>
      <p:sp>
        <p:nvSpPr>
          <p:cNvPr id="497" name="$3B"/>
          <p:cNvSpPr txBox="1">
            <a:spLocks noGrp="1"/>
          </p:cNvSpPr>
          <p:nvPr>
            <p:ph type="body" sz="quarter" idx="27"/>
          </p:nvPr>
        </p:nvSpPr>
        <p:spPr>
          <a:xfrm>
            <a:off x="1354856" y="8587830"/>
            <a:ext cx="6604000" cy="1866901"/>
          </a:xfrm>
          <a:prstGeom prst="rect">
            <a:avLst/>
          </a:prstGeom>
          <a:effectLst/>
        </p:spPr>
        <p:txBody>
          <a:bodyPr>
            <a:spAutoFit/>
          </a:bodyPr>
          <a:lstStyle>
            <a:lvl1pPr marL="0" indent="0" algn="ctr">
              <a:lnSpc>
                <a:spcPct val="90000"/>
              </a:lnSpc>
              <a:spcBef>
                <a:spcPts val="0"/>
              </a:spcBef>
              <a:buClrTx/>
              <a:buSzTx/>
              <a:buNone/>
              <a:defRPr sz="12200" spc="0"/>
            </a:lvl1pPr>
          </a:lstStyle>
          <a:p>
            <a:r>
              <a:t>$3B</a:t>
            </a:r>
          </a:p>
        </p:txBody>
      </p:sp>
      <p:sp>
        <p:nvSpPr>
          <p:cNvPr id="498" name="Total Transactions"/>
          <p:cNvSpPr txBox="1">
            <a:spLocks noGrp="1"/>
          </p:cNvSpPr>
          <p:nvPr>
            <p:ph type="body" sz="quarter" idx="28"/>
          </p:nvPr>
        </p:nvSpPr>
        <p:spPr>
          <a:xfrm>
            <a:off x="1809824" y="10454731"/>
            <a:ext cx="5694064" cy="685801"/>
          </a:xfrm>
          <a:prstGeom prst="rect">
            <a:avLst/>
          </a:prstGeom>
          <a:effectLst/>
        </p:spPr>
        <p:txBody>
          <a:bodyPr anchor="t">
            <a:spAutoFit/>
          </a:bodyPr>
          <a:lstStyle>
            <a:lvl1pPr marL="0" indent="0" algn="ctr">
              <a:spcBef>
                <a:spcPts val="0"/>
              </a:spcBef>
              <a:buClrTx/>
              <a:buSzTx/>
              <a:buNone/>
              <a:defRPr sz="4000"/>
            </a:lvl1pPr>
          </a:lstStyle>
          <a:p>
            <a:r>
              <a:t>Total Transactions</a:t>
            </a:r>
          </a:p>
        </p:txBody>
      </p:sp>
      <p:sp>
        <p:nvSpPr>
          <p:cNvPr id="499" name="&gt;30k"/>
          <p:cNvSpPr txBox="1">
            <a:spLocks noGrp="1"/>
          </p:cNvSpPr>
          <p:nvPr>
            <p:ph type="body" sz="quarter" idx="29"/>
          </p:nvPr>
        </p:nvSpPr>
        <p:spPr>
          <a:xfrm>
            <a:off x="8868791" y="8587830"/>
            <a:ext cx="6603999" cy="1866901"/>
          </a:xfrm>
          <a:prstGeom prst="rect">
            <a:avLst/>
          </a:prstGeom>
          <a:effectLst/>
        </p:spPr>
        <p:txBody>
          <a:bodyPr>
            <a:spAutoFit/>
          </a:bodyPr>
          <a:lstStyle>
            <a:lvl1pPr marL="0" indent="0" algn="ctr">
              <a:lnSpc>
                <a:spcPct val="90000"/>
              </a:lnSpc>
              <a:spcBef>
                <a:spcPts val="0"/>
              </a:spcBef>
              <a:buClrTx/>
              <a:buSzTx/>
              <a:buNone/>
              <a:defRPr sz="12200" spc="0"/>
            </a:lvl1pPr>
          </a:lstStyle>
          <a:p>
            <a:r>
              <a:t>&gt;30k</a:t>
            </a:r>
          </a:p>
        </p:txBody>
      </p:sp>
      <p:sp>
        <p:nvSpPr>
          <p:cNvPr id="500" name="Hours Saved"/>
          <p:cNvSpPr txBox="1">
            <a:spLocks noGrp="1"/>
          </p:cNvSpPr>
          <p:nvPr>
            <p:ph type="body" sz="quarter" idx="30"/>
          </p:nvPr>
        </p:nvSpPr>
        <p:spPr>
          <a:xfrm>
            <a:off x="9323758" y="10454731"/>
            <a:ext cx="5694064" cy="685801"/>
          </a:xfrm>
          <a:prstGeom prst="rect">
            <a:avLst/>
          </a:prstGeom>
          <a:effectLst/>
        </p:spPr>
        <p:txBody>
          <a:bodyPr anchor="t">
            <a:spAutoFit/>
          </a:bodyPr>
          <a:lstStyle>
            <a:lvl1pPr marL="0" indent="0" algn="ctr">
              <a:spcBef>
                <a:spcPts val="0"/>
              </a:spcBef>
              <a:buClrTx/>
              <a:buSzTx/>
              <a:buNone/>
              <a:defRPr sz="4000"/>
            </a:lvl1pPr>
          </a:lstStyle>
          <a:p>
            <a:r>
              <a:t>Hours Saved</a:t>
            </a:r>
          </a:p>
        </p:txBody>
      </p:sp>
      <p:sp>
        <p:nvSpPr>
          <p:cNvPr id="501" name="85%"/>
          <p:cNvSpPr txBox="1">
            <a:spLocks noGrp="1"/>
          </p:cNvSpPr>
          <p:nvPr>
            <p:ph type="body" sz="quarter" idx="31"/>
          </p:nvPr>
        </p:nvSpPr>
        <p:spPr>
          <a:xfrm>
            <a:off x="16402818" y="8587830"/>
            <a:ext cx="6604000" cy="1866901"/>
          </a:xfrm>
          <a:prstGeom prst="rect">
            <a:avLst/>
          </a:prstGeom>
          <a:effectLst/>
        </p:spPr>
        <p:txBody>
          <a:bodyPr>
            <a:spAutoFit/>
          </a:bodyPr>
          <a:lstStyle>
            <a:lvl1pPr marL="0" indent="0" algn="ctr">
              <a:lnSpc>
                <a:spcPct val="90000"/>
              </a:lnSpc>
              <a:spcBef>
                <a:spcPts val="0"/>
              </a:spcBef>
              <a:buClrTx/>
              <a:buSzTx/>
              <a:buNone/>
              <a:defRPr sz="12200" spc="0"/>
            </a:lvl1pPr>
          </a:lstStyle>
          <a:p>
            <a:r>
              <a:t>85%</a:t>
            </a:r>
          </a:p>
        </p:txBody>
      </p:sp>
      <p:sp>
        <p:nvSpPr>
          <p:cNvPr id="502" name="Retention Rate"/>
          <p:cNvSpPr txBox="1">
            <a:spLocks noGrp="1"/>
          </p:cNvSpPr>
          <p:nvPr>
            <p:ph type="body" sz="quarter" idx="32"/>
          </p:nvPr>
        </p:nvSpPr>
        <p:spPr>
          <a:xfrm>
            <a:off x="16857786" y="10454731"/>
            <a:ext cx="5694064" cy="685801"/>
          </a:xfrm>
          <a:prstGeom prst="rect">
            <a:avLst/>
          </a:prstGeom>
          <a:effectLst/>
        </p:spPr>
        <p:txBody>
          <a:bodyPr anchor="t">
            <a:spAutoFit/>
          </a:bodyPr>
          <a:lstStyle>
            <a:lvl1pPr marL="0" indent="0" algn="ctr">
              <a:spcBef>
                <a:spcPts val="0"/>
              </a:spcBef>
              <a:buClrTx/>
              <a:buSzTx/>
              <a:buNone/>
              <a:defRPr sz="4000"/>
            </a:lvl1pPr>
          </a:lstStyle>
          <a:p>
            <a:r>
              <a:t>Retention Rate</a:t>
            </a:r>
          </a:p>
        </p:txBody>
      </p:sp>
      <p:sp>
        <p:nvSpPr>
          <p:cNvPr id="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y the Numbers - List">
    <p:spTree>
      <p:nvGrpSpPr>
        <p:cNvPr id="1" name=""/>
        <p:cNvGrpSpPr/>
        <p:nvPr/>
      </p:nvGrpSpPr>
      <p:grpSpPr>
        <a:xfrm>
          <a:off x="0" y="0"/>
          <a:ext cx="0" cy="0"/>
          <a:chOff x="0" y="0"/>
          <a:chExt cx="0" cy="0"/>
        </a:xfrm>
      </p:grpSpPr>
      <p:sp>
        <p:nvSpPr>
          <p:cNvPr id="510" name="Title Text"/>
          <p:cNvSpPr txBox="1">
            <a:spLocks noGrp="1"/>
          </p:cNvSpPr>
          <p:nvPr>
            <p:ph type="title"/>
          </p:nvPr>
        </p:nvSpPr>
        <p:spPr>
          <a:xfrm>
            <a:off x="1364902" y="2281535"/>
            <a:ext cx="5410897" cy="2549726"/>
          </a:xfrm>
          <a:prstGeom prst="rect">
            <a:avLst/>
          </a:prstGeom>
        </p:spPr>
        <p:txBody>
          <a:bodyPr anchor="b"/>
          <a:lstStyle>
            <a:lvl1pPr>
              <a:defRPr sz="7200"/>
            </a:lvl1pPr>
          </a:lstStyle>
          <a:p>
            <a:r>
              <a:t>Title Text</a:t>
            </a:r>
          </a:p>
        </p:txBody>
      </p:sp>
      <p:sp>
        <p:nvSpPr>
          <p:cNvPr id="511" name="Body Level One…"/>
          <p:cNvSpPr txBox="1">
            <a:spLocks noGrp="1"/>
          </p:cNvSpPr>
          <p:nvPr>
            <p:ph type="body" sz="quarter" idx="1"/>
          </p:nvPr>
        </p:nvSpPr>
        <p:spPr>
          <a:xfrm>
            <a:off x="1364902" y="5059860"/>
            <a:ext cx="5410896" cy="6374605"/>
          </a:xfrm>
          <a:prstGeom prst="rect">
            <a:avLst/>
          </a:prstGeom>
        </p:spPr>
        <p:txBody>
          <a:bodyPr anchor="t"/>
          <a:lstStyle>
            <a:lvl1pPr marL="0" indent="0">
              <a:spcBef>
                <a:spcPts val="1800"/>
              </a:spcBef>
              <a:buClrTx/>
              <a:buSzTx/>
              <a:buNone/>
              <a:defRPr sz="2600"/>
            </a:lvl1pPr>
            <a:lvl2pPr marL="0" indent="0">
              <a:spcBef>
                <a:spcPts val="1800"/>
              </a:spcBef>
              <a:buClrTx/>
              <a:buSzTx/>
              <a:buNone/>
              <a:defRPr sz="2600"/>
            </a:lvl2pPr>
            <a:lvl3pPr marL="0" indent="0">
              <a:spcBef>
                <a:spcPts val="1800"/>
              </a:spcBef>
              <a:buClrTx/>
              <a:buSzTx/>
              <a:buNone/>
              <a:defRPr sz="2600"/>
            </a:lvl3pPr>
            <a:lvl4pPr marL="0" indent="0">
              <a:spcBef>
                <a:spcPts val="1800"/>
              </a:spcBef>
              <a:buClrTx/>
              <a:buSzTx/>
              <a:buNone/>
              <a:defRPr sz="2600"/>
            </a:lvl4pPr>
            <a:lvl5pPr marL="0" indent="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512" name="1.25M"/>
          <p:cNvSpPr txBox="1">
            <a:spLocks noGrp="1"/>
          </p:cNvSpPr>
          <p:nvPr>
            <p:ph type="body" sz="quarter" idx="21"/>
          </p:nvPr>
        </p:nvSpPr>
        <p:spPr>
          <a:xfrm>
            <a:off x="9334500" y="2281535"/>
            <a:ext cx="4812505" cy="1143001"/>
          </a:xfrm>
          <a:prstGeom prst="rect">
            <a:avLst/>
          </a:prstGeom>
          <a:effectLst/>
        </p:spPr>
        <p:txBody>
          <a:bodyPr>
            <a:spAutoFit/>
          </a:bodyPr>
          <a:lstStyle>
            <a:lvl1pPr marL="0" indent="0" algn="r">
              <a:lnSpc>
                <a:spcPct val="90000"/>
              </a:lnSpc>
              <a:spcBef>
                <a:spcPts val="0"/>
              </a:spcBef>
              <a:buClrTx/>
              <a:buSzTx/>
              <a:buNone/>
              <a:defRPr sz="7200" cap="all" spc="0"/>
            </a:lvl1pPr>
          </a:lstStyle>
          <a:p>
            <a:r>
              <a:t>1.25M</a:t>
            </a:r>
          </a:p>
        </p:txBody>
      </p:sp>
      <p:sp>
        <p:nvSpPr>
          <p:cNvPr id="513" name="Unique Visitors During Marketing Ramp-Up"/>
          <p:cNvSpPr txBox="1">
            <a:spLocks noGrp="1"/>
          </p:cNvSpPr>
          <p:nvPr>
            <p:ph type="body" sz="quarter" idx="22"/>
          </p:nvPr>
        </p:nvSpPr>
        <p:spPr>
          <a:xfrm>
            <a:off x="14828339" y="2332335"/>
            <a:ext cx="7735791" cy="1041401"/>
          </a:xfrm>
          <a:prstGeom prst="rect">
            <a:avLst/>
          </a:prstGeom>
          <a:effectLst/>
        </p:spPr>
        <p:txBody>
          <a:bodyPr>
            <a:spAutoFit/>
          </a:bodyPr>
          <a:lstStyle>
            <a:lvl1pPr marL="0" indent="0">
              <a:spcBef>
                <a:spcPts val="2200"/>
              </a:spcBef>
              <a:buClrTx/>
              <a:buSzTx/>
              <a:buNone/>
              <a:defRPr sz="3200" cap="all"/>
            </a:lvl1pPr>
          </a:lstStyle>
          <a:p>
            <a:r>
              <a:t>Unique Visitors During Marketing Ramp-Up</a:t>
            </a:r>
          </a:p>
        </p:txBody>
      </p:sp>
      <p:sp>
        <p:nvSpPr>
          <p:cNvPr id="514" name="+13.3M"/>
          <p:cNvSpPr txBox="1">
            <a:spLocks noGrp="1"/>
          </p:cNvSpPr>
          <p:nvPr>
            <p:ph type="body" sz="quarter" idx="23"/>
          </p:nvPr>
        </p:nvSpPr>
        <p:spPr>
          <a:xfrm>
            <a:off x="9334500" y="3883521"/>
            <a:ext cx="4812505" cy="1143001"/>
          </a:xfrm>
          <a:prstGeom prst="rect">
            <a:avLst/>
          </a:prstGeom>
          <a:effectLst/>
        </p:spPr>
        <p:txBody>
          <a:bodyPr>
            <a:spAutoFit/>
          </a:bodyPr>
          <a:lstStyle>
            <a:lvl1pPr marL="0" indent="0" algn="r">
              <a:lnSpc>
                <a:spcPct val="90000"/>
              </a:lnSpc>
              <a:spcBef>
                <a:spcPts val="0"/>
              </a:spcBef>
              <a:buClrTx/>
              <a:buSzTx/>
              <a:buNone/>
              <a:defRPr sz="7200" cap="all" spc="0"/>
            </a:lvl1pPr>
          </a:lstStyle>
          <a:p>
            <a:r>
              <a:t>+13.3M</a:t>
            </a:r>
          </a:p>
        </p:txBody>
      </p:sp>
      <p:sp>
        <p:nvSpPr>
          <p:cNvPr id="515" name="New Relationships Created: Round A"/>
          <p:cNvSpPr txBox="1">
            <a:spLocks noGrp="1"/>
          </p:cNvSpPr>
          <p:nvPr>
            <p:ph type="body" sz="quarter" idx="24"/>
          </p:nvPr>
        </p:nvSpPr>
        <p:spPr>
          <a:xfrm>
            <a:off x="14828339" y="4169271"/>
            <a:ext cx="7735791" cy="571501"/>
          </a:xfrm>
          <a:prstGeom prst="rect">
            <a:avLst/>
          </a:prstGeom>
          <a:effectLst/>
        </p:spPr>
        <p:txBody>
          <a:bodyPr>
            <a:spAutoFit/>
          </a:bodyPr>
          <a:lstStyle>
            <a:lvl1pPr marL="0" indent="0">
              <a:spcBef>
                <a:spcPts val="2200"/>
              </a:spcBef>
              <a:buClrTx/>
              <a:buSzTx/>
              <a:buNone/>
              <a:defRPr sz="3200" cap="all"/>
            </a:lvl1pPr>
          </a:lstStyle>
          <a:p>
            <a:r>
              <a:t>New Relationships Created: Round A</a:t>
            </a:r>
          </a:p>
        </p:txBody>
      </p:sp>
      <p:sp>
        <p:nvSpPr>
          <p:cNvPr id="516" name="+11M"/>
          <p:cNvSpPr txBox="1">
            <a:spLocks noGrp="1"/>
          </p:cNvSpPr>
          <p:nvPr>
            <p:ph type="body" sz="quarter" idx="25"/>
          </p:nvPr>
        </p:nvSpPr>
        <p:spPr>
          <a:xfrm>
            <a:off x="9334500" y="5485507"/>
            <a:ext cx="4812505" cy="1143001"/>
          </a:xfrm>
          <a:prstGeom prst="rect">
            <a:avLst/>
          </a:prstGeom>
          <a:effectLst/>
        </p:spPr>
        <p:txBody>
          <a:bodyPr>
            <a:spAutoFit/>
          </a:bodyPr>
          <a:lstStyle>
            <a:lvl1pPr marL="0" indent="0" algn="r">
              <a:lnSpc>
                <a:spcPct val="90000"/>
              </a:lnSpc>
              <a:spcBef>
                <a:spcPts val="0"/>
              </a:spcBef>
              <a:buClrTx/>
              <a:buSzTx/>
              <a:buNone/>
              <a:defRPr sz="7200" cap="all" spc="0"/>
            </a:lvl1pPr>
          </a:lstStyle>
          <a:p>
            <a:r>
              <a:t>+11M</a:t>
            </a:r>
          </a:p>
        </p:txBody>
      </p:sp>
      <p:sp>
        <p:nvSpPr>
          <p:cNvPr id="517" name="New Customers Added: Round A"/>
          <p:cNvSpPr txBox="1">
            <a:spLocks noGrp="1"/>
          </p:cNvSpPr>
          <p:nvPr>
            <p:ph type="body" sz="quarter" idx="26"/>
          </p:nvPr>
        </p:nvSpPr>
        <p:spPr>
          <a:xfrm>
            <a:off x="14828341" y="5771257"/>
            <a:ext cx="7735788" cy="571501"/>
          </a:xfrm>
          <a:prstGeom prst="rect">
            <a:avLst/>
          </a:prstGeom>
          <a:effectLst/>
        </p:spPr>
        <p:txBody>
          <a:bodyPr>
            <a:spAutoFit/>
          </a:bodyPr>
          <a:lstStyle>
            <a:lvl1pPr marL="0" indent="0">
              <a:spcBef>
                <a:spcPts val="2200"/>
              </a:spcBef>
              <a:buClrTx/>
              <a:buSzTx/>
              <a:buNone/>
              <a:defRPr sz="3200" cap="all"/>
            </a:lvl1pPr>
          </a:lstStyle>
          <a:p>
            <a:r>
              <a:t>New Customers Added: Round A</a:t>
            </a:r>
          </a:p>
        </p:txBody>
      </p:sp>
      <p:sp>
        <p:nvSpPr>
          <p:cNvPr id="518" name="$3.3B"/>
          <p:cNvSpPr txBox="1">
            <a:spLocks noGrp="1"/>
          </p:cNvSpPr>
          <p:nvPr>
            <p:ph type="body" sz="quarter" idx="27"/>
          </p:nvPr>
        </p:nvSpPr>
        <p:spPr>
          <a:xfrm>
            <a:off x="9334500" y="7087492"/>
            <a:ext cx="4812505" cy="1143001"/>
          </a:xfrm>
          <a:prstGeom prst="rect">
            <a:avLst/>
          </a:prstGeom>
          <a:effectLst/>
        </p:spPr>
        <p:txBody>
          <a:bodyPr>
            <a:spAutoFit/>
          </a:bodyPr>
          <a:lstStyle>
            <a:lvl1pPr marL="0" indent="0" algn="r">
              <a:lnSpc>
                <a:spcPct val="90000"/>
              </a:lnSpc>
              <a:spcBef>
                <a:spcPts val="0"/>
              </a:spcBef>
              <a:buClrTx/>
              <a:buSzTx/>
              <a:buNone/>
              <a:defRPr sz="7200" cap="all" spc="0"/>
            </a:lvl1pPr>
          </a:lstStyle>
          <a:p>
            <a:r>
              <a:t>$3.3B</a:t>
            </a:r>
          </a:p>
        </p:txBody>
      </p:sp>
      <p:sp>
        <p:nvSpPr>
          <p:cNvPr id="519" name="Total Transactions Processed"/>
          <p:cNvSpPr txBox="1">
            <a:spLocks noGrp="1"/>
          </p:cNvSpPr>
          <p:nvPr>
            <p:ph type="body" sz="quarter" idx="28"/>
          </p:nvPr>
        </p:nvSpPr>
        <p:spPr>
          <a:xfrm>
            <a:off x="14828339" y="7373242"/>
            <a:ext cx="7735791" cy="571501"/>
          </a:xfrm>
          <a:prstGeom prst="rect">
            <a:avLst/>
          </a:prstGeom>
          <a:effectLst/>
        </p:spPr>
        <p:txBody>
          <a:bodyPr>
            <a:spAutoFit/>
          </a:bodyPr>
          <a:lstStyle>
            <a:lvl1pPr marL="0" indent="0">
              <a:spcBef>
                <a:spcPts val="2200"/>
              </a:spcBef>
              <a:buClrTx/>
              <a:buSzTx/>
              <a:buNone/>
              <a:defRPr sz="3200" cap="all"/>
            </a:lvl1pPr>
          </a:lstStyle>
          <a:p>
            <a:r>
              <a:t>Total Transactions Processed</a:t>
            </a:r>
          </a:p>
        </p:txBody>
      </p:sp>
      <p:sp>
        <p:nvSpPr>
          <p:cNvPr id="520" name="&gt;300K"/>
          <p:cNvSpPr txBox="1">
            <a:spLocks noGrp="1"/>
          </p:cNvSpPr>
          <p:nvPr>
            <p:ph type="body" sz="quarter" idx="29"/>
          </p:nvPr>
        </p:nvSpPr>
        <p:spPr>
          <a:xfrm>
            <a:off x="9334500" y="8689478"/>
            <a:ext cx="4812505" cy="1143001"/>
          </a:xfrm>
          <a:prstGeom prst="rect">
            <a:avLst/>
          </a:prstGeom>
          <a:effectLst/>
        </p:spPr>
        <p:txBody>
          <a:bodyPr>
            <a:spAutoFit/>
          </a:bodyPr>
          <a:lstStyle>
            <a:lvl1pPr marL="0" indent="0" algn="r">
              <a:lnSpc>
                <a:spcPct val="90000"/>
              </a:lnSpc>
              <a:spcBef>
                <a:spcPts val="0"/>
              </a:spcBef>
              <a:buClrTx/>
              <a:buSzTx/>
              <a:buNone/>
              <a:defRPr sz="7200" cap="all" spc="0"/>
            </a:lvl1pPr>
          </a:lstStyle>
          <a:p>
            <a:r>
              <a:t>&gt;300K</a:t>
            </a:r>
          </a:p>
        </p:txBody>
      </p:sp>
      <p:sp>
        <p:nvSpPr>
          <p:cNvPr id="521" name="Customer Hours Saved"/>
          <p:cNvSpPr txBox="1">
            <a:spLocks noGrp="1"/>
          </p:cNvSpPr>
          <p:nvPr>
            <p:ph type="body" sz="quarter" idx="30"/>
          </p:nvPr>
        </p:nvSpPr>
        <p:spPr>
          <a:xfrm>
            <a:off x="14828339" y="8975228"/>
            <a:ext cx="7735791" cy="571501"/>
          </a:xfrm>
          <a:prstGeom prst="rect">
            <a:avLst/>
          </a:prstGeom>
          <a:effectLst/>
        </p:spPr>
        <p:txBody>
          <a:bodyPr>
            <a:spAutoFit/>
          </a:bodyPr>
          <a:lstStyle>
            <a:lvl1pPr marL="0" indent="0">
              <a:spcBef>
                <a:spcPts val="2200"/>
              </a:spcBef>
              <a:buClrTx/>
              <a:buSzTx/>
              <a:buNone/>
              <a:defRPr sz="3200" cap="all"/>
            </a:lvl1pPr>
          </a:lstStyle>
          <a:p>
            <a:r>
              <a:t>Customer Hours Saved</a:t>
            </a:r>
          </a:p>
        </p:txBody>
      </p:sp>
      <p:sp>
        <p:nvSpPr>
          <p:cNvPr id="522" name="85%"/>
          <p:cNvSpPr txBox="1">
            <a:spLocks noGrp="1"/>
          </p:cNvSpPr>
          <p:nvPr>
            <p:ph type="body" sz="quarter" idx="31"/>
          </p:nvPr>
        </p:nvSpPr>
        <p:spPr>
          <a:xfrm>
            <a:off x="9334500" y="10291464"/>
            <a:ext cx="4812505" cy="1143001"/>
          </a:xfrm>
          <a:prstGeom prst="rect">
            <a:avLst/>
          </a:prstGeom>
          <a:effectLst/>
        </p:spPr>
        <p:txBody>
          <a:bodyPr>
            <a:spAutoFit/>
          </a:bodyPr>
          <a:lstStyle>
            <a:lvl1pPr marL="0" indent="0" algn="r">
              <a:lnSpc>
                <a:spcPct val="90000"/>
              </a:lnSpc>
              <a:spcBef>
                <a:spcPts val="0"/>
              </a:spcBef>
              <a:buClrTx/>
              <a:buSzTx/>
              <a:buNone/>
              <a:defRPr sz="7200" cap="all" spc="0"/>
            </a:lvl1pPr>
          </a:lstStyle>
          <a:p>
            <a:r>
              <a:t>85%</a:t>
            </a:r>
          </a:p>
        </p:txBody>
      </p:sp>
      <p:sp>
        <p:nvSpPr>
          <p:cNvPr id="523" name="Customer Retention Rate During Trial Period"/>
          <p:cNvSpPr txBox="1">
            <a:spLocks noGrp="1"/>
          </p:cNvSpPr>
          <p:nvPr>
            <p:ph type="body" sz="quarter" idx="32"/>
          </p:nvPr>
        </p:nvSpPr>
        <p:spPr>
          <a:xfrm>
            <a:off x="14828341" y="10342264"/>
            <a:ext cx="7735788" cy="1041401"/>
          </a:xfrm>
          <a:prstGeom prst="rect">
            <a:avLst/>
          </a:prstGeom>
          <a:effectLst/>
        </p:spPr>
        <p:txBody>
          <a:bodyPr>
            <a:spAutoFit/>
          </a:bodyPr>
          <a:lstStyle>
            <a:lvl1pPr marL="0" indent="0">
              <a:spcBef>
                <a:spcPts val="2200"/>
              </a:spcBef>
              <a:buClrTx/>
              <a:buSzTx/>
              <a:buNone/>
              <a:defRPr sz="3200" cap="all"/>
            </a:lvl1pPr>
          </a:lstStyle>
          <a:p>
            <a:r>
              <a:t>Customer Retention Rate During Trial Period</a:t>
            </a:r>
          </a:p>
        </p:txBody>
      </p:sp>
      <p:sp>
        <p:nvSpPr>
          <p:cNvPr id="5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ection Title &amp; Subtitle">
    <p:spTree>
      <p:nvGrpSpPr>
        <p:cNvPr id="1" name=""/>
        <p:cNvGrpSpPr/>
        <p:nvPr/>
      </p:nvGrpSpPr>
      <p:grpSpPr>
        <a:xfrm>
          <a:off x="0" y="0"/>
          <a:ext cx="0" cy="0"/>
          <a:chOff x="0" y="0"/>
          <a:chExt cx="0" cy="0"/>
        </a:xfrm>
      </p:grpSpPr>
      <p:sp>
        <p:nvSpPr>
          <p:cNvPr id="58" name="Rectangle"/>
          <p:cNvSpPr/>
          <p:nvPr/>
        </p:nvSpPr>
        <p:spPr>
          <a:xfrm>
            <a:off x="-1" y="2758530"/>
            <a:ext cx="24384001" cy="8198940"/>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 name="Title Text"/>
          <p:cNvSpPr txBox="1">
            <a:spLocks noGrp="1"/>
          </p:cNvSpPr>
          <p:nvPr>
            <p:ph type="title"/>
          </p:nvPr>
        </p:nvSpPr>
        <p:spPr>
          <a:xfrm>
            <a:off x="7230765" y="6400800"/>
            <a:ext cx="14878398" cy="3189535"/>
          </a:xfrm>
          <a:prstGeom prst="rect">
            <a:avLst/>
          </a:prstGeom>
        </p:spPr>
        <p:txBody>
          <a:bodyPr anchor="t"/>
          <a:lstStyle>
            <a:lvl1pPr algn="r">
              <a:defRPr sz="11400"/>
            </a:lvl1pPr>
          </a:lstStyle>
          <a:p>
            <a:r>
              <a:t>Title Text</a:t>
            </a:r>
          </a:p>
        </p:txBody>
      </p:sp>
      <p:sp>
        <p:nvSpPr>
          <p:cNvPr id="60" name="Body Level One…"/>
          <p:cNvSpPr txBox="1">
            <a:spLocks noGrp="1"/>
          </p:cNvSpPr>
          <p:nvPr>
            <p:ph type="body" sz="quarter" idx="1"/>
          </p:nvPr>
        </p:nvSpPr>
        <p:spPr>
          <a:xfrm>
            <a:off x="7230764" y="4439508"/>
            <a:ext cx="14878399" cy="1961292"/>
          </a:xfrm>
          <a:prstGeom prst="rect">
            <a:avLst/>
          </a:prstGeom>
        </p:spPr>
        <p:txBody>
          <a:bodyPr anchor="b"/>
          <a:lstStyle>
            <a:lvl1pPr marL="0" indent="0" algn="r">
              <a:spcBef>
                <a:spcPts val="0"/>
              </a:spcBef>
              <a:buClrTx/>
              <a:buSzTx/>
              <a:buNone/>
            </a:lvl1pPr>
            <a:lvl2pPr marL="0" indent="0" algn="r">
              <a:spcBef>
                <a:spcPts val="0"/>
              </a:spcBef>
              <a:buClrTx/>
              <a:buSzTx/>
              <a:buNone/>
            </a:lvl2pPr>
            <a:lvl3pPr marL="0" indent="0" algn="r">
              <a:spcBef>
                <a:spcPts val="0"/>
              </a:spcBef>
              <a:buClrTx/>
              <a:buSzTx/>
              <a:buNone/>
            </a:lvl3pPr>
            <a:lvl4pPr marL="0" indent="0" algn="r">
              <a:spcBef>
                <a:spcPts val="0"/>
              </a:spcBef>
              <a:buClrTx/>
              <a:buSzTx/>
              <a:buNone/>
            </a:lvl4pPr>
            <a:lvl5pPr marL="0" indent="0" algn="r">
              <a:spcBef>
                <a:spcPts val="0"/>
              </a:spcBef>
              <a:buClrTx/>
              <a:buSzTx/>
              <a:buNone/>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8" name="Rectangle"/>
          <p:cNvSpPr/>
          <p:nvPr/>
        </p:nvSpPr>
        <p:spPr>
          <a:xfrm>
            <a:off x="-1" y="2758530"/>
            <a:ext cx="24384001" cy="8198940"/>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 name="Title Text"/>
          <p:cNvSpPr txBox="1">
            <a:spLocks noGrp="1"/>
          </p:cNvSpPr>
          <p:nvPr>
            <p:ph type="title"/>
          </p:nvPr>
        </p:nvSpPr>
        <p:spPr>
          <a:xfrm>
            <a:off x="4752801" y="3670698"/>
            <a:ext cx="14878398" cy="6374604"/>
          </a:xfrm>
          <a:prstGeom prst="rect">
            <a:avLst/>
          </a:prstGeom>
        </p:spPr>
        <p:txBody>
          <a:bodyPr/>
          <a:lstStyle>
            <a:lvl1pPr algn="ctr"/>
          </a:lstStyle>
          <a:p>
            <a:r>
              <a:t>Title Text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Session Name"/>
          <p:cNvSpPr txBox="1">
            <a:spLocks noGrp="1"/>
          </p:cNvSpPr>
          <p:nvPr>
            <p:ph type="body" sz="quarter" idx="21"/>
          </p:nvPr>
        </p:nvSpPr>
        <p:spPr>
          <a:xfrm>
            <a:off x="1364902" y="6025060"/>
            <a:ext cx="3962401" cy="546101"/>
          </a:xfrm>
          <a:prstGeom prst="rect">
            <a:avLst/>
          </a:prstGeom>
        </p:spPr>
        <p:txBody>
          <a:bodyPr anchor="t">
            <a:spAutoFit/>
          </a:bodyPr>
          <a:lstStyle>
            <a:lvl1pPr marL="0" indent="0">
              <a:lnSpc>
                <a:spcPct val="80000"/>
              </a:lnSpc>
              <a:spcBef>
                <a:spcPts val="400"/>
              </a:spcBef>
              <a:buClrTx/>
              <a:buSzTx/>
              <a:buNone/>
              <a:defRPr sz="3000" spc="209">
                <a:latin typeface="Gill Sans"/>
                <a:ea typeface="Gill Sans"/>
                <a:cs typeface="Gill Sans"/>
                <a:sym typeface="Gill Sans"/>
              </a:defRPr>
            </a:lvl1pPr>
          </a:lstStyle>
          <a:p>
            <a:r>
              <a:t>Session Name </a:t>
            </a:r>
          </a:p>
        </p:txBody>
      </p:sp>
      <p:sp>
        <p:nvSpPr>
          <p:cNvPr id="79" name="8:00 - 8:30"/>
          <p:cNvSpPr txBox="1">
            <a:spLocks noGrp="1"/>
          </p:cNvSpPr>
          <p:nvPr>
            <p:ph type="body" sz="quarter" idx="22"/>
          </p:nvPr>
        </p:nvSpPr>
        <p:spPr>
          <a:xfrm>
            <a:off x="1364902" y="4831260"/>
            <a:ext cx="3962401" cy="965201"/>
          </a:xfrm>
          <a:prstGeom prst="rect">
            <a:avLst/>
          </a:prstGeom>
        </p:spPr>
        <p:txBody>
          <a:bodyPr anchor="t">
            <a:spAutoFit/>
          </a:bodyPr>
          <a:lstStyle>
            <a:lvl1pPr marL="0" indent="0">
              <a:lnSpc>
                <a:spcPct val="80000"/>
              </a:lnSpc>
              <a:spcBef>
                <a:spcPts val="0"/>
              </a:spcBef>
              <a:buClrTx/>
              <a:buSzTx/>
              <a:buNone/>
              <a:defRPr sz="6000" cap="none" spc="-240"/>
            </a:lvl1pPr>
          </a:lstStyle>
          <a:p>
            <a:r>
              <a:t>8:00 - 8:30</a:t>
            </a:r>
          </a:p>
        </p:txBody>
      </p:sp>
      <p:sp>
        <p:nvSpPr>
          <p:cNvPr id="80" name="Session Description Nullam quis risus eget urna mollis ornare vel eu leo. Duis mollis, est non commodo luctus, nisi erat porttitor ligula, eget lacinia odio sem nec elit. Maecenas faucibus mollis interdum Elit Tellus."/>
          <p:cNvSpPr txBox="1">
            <a:spLocks noGrp="1"/>
          </p:cNvSpPr>
          <p:nvPr>
            <p:ph type="body" sz="quarter" idx="23"/>
          </p:nvPr>
        </p:nvSpPr>
        <p:spPr>
          <a:xfrm>
            <a:off x="1364902" y="8167243"/>
            <a:ext cx="3962401" cy="2641601"/>
          </a:xfrm>
          <a:prstGeom prst="rect">
            <a:avLst/>
          </a:prstGeom>
        </p:spPr>
        <p:txBody>
          <a:bodyPr anchor="t">
            <a:spAutoFit/>
          </a:bodyPr>
          <a:lstStyle>
            <a:lvl1pPr marL="0" indent="0">
              <a:spcBef>
                <a:spcPts val="1800"/>
              </a:spcBef>
              <a:buClrTx/>
              <a:buSzTx/>
              <a:buNone/>
              <a:defRPr sz="2200"/>
            </a:lvl1pPr>
          </a:lstStyle>
          <a:p>
            <a:r>
              <a:t>Session Description Nullam quis risus eget urna mollis ornare vel eu leo. Duis mollis, est non commodo luctus, nisi erat porttitor ligula, eget lacinia odio sem nec elit. Maecenas faucibus mollis interdum Elit Tellus.</a:t>
            </a:r>
          </a:p>
        </p:txBody>
      </p:sp>
      <p:sp>
        <p:nvSpPr>
          <p:cNvPr id="81" name="Session Leader…"/>
          <p:cNvSpPr txBox="1">
            <a:spLocks noGrp="1"/>
          </p:cNvSpPr>
          <p:nvPr>
            <p:ph type="body" sz="quarter" idx="24"/>
          </p:nvPr>
        </p:nvSpPr>
        <p:spPr>
          <a:xfrm>
            <a:off x="1364902" y="7176643"/>
            <a:ext cx="3962401" cy="762001"/>
          </a:xfrm>
          <a:prstGeom prst="rect">
            <a:avLst/>
          </a:prstGeom>
        </p:spPr>
        <p:txBody>
          <a:bodyPr anchor="t">
            <a:spAutoFit/>
          </a:bodyPr>
          <a:lstStyle/>
          <a:p>
            <a:pPr marL="0" indent="0">
              <a:spcBef>
                <a:spcPts val="600"/>
              </a:spcBef>
              <a:buClrTx/>
              <a:buSzTx/>
              <a:buNone/>
              <a:defRPr sz="2400" spc="168">
                <a:latin typeface="Gill Sans SemiBold"/>
                <a:ea typeface="Gill Sans SemiBold"/>
                <a:cs typeface="Gill Sans SemiBold"/>
                <a:sym typeface="Gill Sans SemiBold"/>
              </a:defRPr>
            </a:pPr>
            <a:r>
              <a:t>Session Leader</a:t>
            </a:r>
          </a:p>
          <a:p>
            <a:pPr marL="0" indent="0">
              <a:spcBef>
                <a:spcPts val="0"/>
              </a:spcBef>
              <a:buClrTx/>
              <a:buSzTx/>
              <a:buNone/>
              <a:defRPr sz="2000" spc="140">
                <a:latin typeface="Gill Sans"/>
                <a:ea typeface="Gill Sans"/>
                <a:cs typeface="Gill Sans"/>
                <a:sym typeface="Gill Sans"/>
              </a:defRPr>
            </a:pPr>
            <a:r>
              <a:t>Leader Title</a:t>
            </a:r>
          </a:p>
        </p:txBody>
      </p:sp>
      <p:sp>
        <p:nvSpPr>
          <p:cNvPr id="82" name="Session Name"/>
          <p:cNvSpPr txBox="1">
            <a:spLocks noGrp="1"/>
          </p:cNvSpPr>
          <p:nvPr>
            <p:ph type="body" sz="quarter" idx="25"/>
          </p:nvPr>
        </p:nvSpPr>
        <p:spPr>
          <a:xfrm>
            <a:off x="5782270" y="6025060"/>
            <a:ext cx="3962401" cy="546101"/>
          </a:xfrm>
          <a:prstGeom prst="rect">
            <a:avLst/>
          </a:prstGeom>
        </p:spPr>
        <p:txBody>
          <a:bodyPr anchor="t">
            <a:spAutoFit/>
          </a:bodyPr>
          <a:lstStyle>
            <a:lvl1pPr marL="0" indent="0">
              <a:lnSpc>
                <a:spcPct val="80000"/>
              </a:lnSpc>
              <a:spcBef>
                <a:spcPts val="400"/>
              </a:spcBef>
              <a:buClrTx/>
              <a:buSzTx/>
              <a:buNone/>
              <a:defRPr sz="3000" spc="209">
                <a:latin typeface="Gill Sans"/>
                <a:ea typeface="Gill Sans"/>
                <a:cs typeface="Gill Sans"/>
                <a:sym typeface="Gill Sans"/>
              </a:defRPr>
            </a:lvl1pPr>
          </a:lstStyle>
          <a:p>
            <a:r>
              <a:t>Session Name </a:t>
            </a:r>
          </a:p>
        </p:txBody>
      </p:sp>
      <p:sp>
        <p:nvSpPr>
          <p:cNvPr id="83" name="8:30 - 9:00"/>
          <p:cNvSpPr txBox="1">
            <a:spLocks noGrp="1"/>
          </p:cNvSpPr>
          <p:nvPr>
            <p:ph type="body" sz="quarter" idx="26"/>
          </p:nvPr>
        </p:nvSpPr>
        <p:spPr>
          <a:xfrm>
            <a:off x="5782270" y="4831260"/>
            <a:ext cx="3962401" cy="965201"/>
          </a:xfrm>
          <a:prstGeom prst="rect">
            <a:avLst/>
          </a:prstGeom>
        </p:spPr>
        <p:txBody>
          <a:bodyPr anchor="t">
            <a:spAutoFit/>
          </a:bodyPr>
          <a:lstStyle>
            <a:lvl1pPr marL="0" indent="0">
              <a:lnSpc>
                <a:spcPct val="80000"/>
              </a:lnSpc>
              <a:spcBef>
                <a:spcPts val="0"/>
              </a:spcBef>
              <a:buClrTx/>
              <a:buSzTx/>
              <a:buNone/>
              <a:defRPr sz="6000" cap="none" spc="-240"/>
            </a:lvl1pPr>
          </a:lstStyle>
          <a:p>
            <a:r>
              <a:t>8:30 - 9:00</a:t>
            </a:r>
          </a:p>
        </p:txBody>
      </p:sp>
      <p:sp>
        <p:nvSpPr>
          <p:cNvPr id="84" name="Session Description Nullam quis risus eget urna mollis ornare vel eu leo. Duis mollis, est non commodo luctus, nisi erat porttitor ligula, eget lacinia odio sem nec elit. Maecenas faucibus mollis interdum Elit Tellus."/>
          <p:cNvSpPr txBox="1">
            <a:spLocks noGrp="1"/>
          </p:cNvSpPr>
          <p:nvPr>
            <p:ph type="body" sz="quarter" idx="27"/>
          </p:nvPr>
        </p:nvSpPr>
        <p:spPr>
          <a:xfrm>
            <a:off x="5782270" y="8167243"/>
            <a:ext cx="3962401" cy="2641601"/>
          </a:xfrm>
          <a:prstGeom prst="rect">
            <a:avLst/>
          </a:prstGeom>
        </p:spPr>
        <p:txBody>
          <a:bodyPr anchor="t">
            <a:spAutoFit/>
          </a:bodyPr>
          <a:lstStyle>
            <a:lvl1pPr marL="0" indent="0">
              <a:spcBef>
                <a:spcPts val="1800"/>
              </a:spcBef>
              <a:buClrTx/>
              <a:buSzTx/>
              <a:buNone/>
              <a:defRPr sz="2200"/>
            </a:lvl1pPr>
          </a:lstStyle>
          <a:p>
            <a:r>
              <a:t>Session Description Nullam quis risus eget urna mollis ornare vel eu leo. Duis mollis, est non commodo luctus, nisi erat porttitor ligula, eget lacinia odio sem nec elit. Maecenas faucibus mollis interdum Elit Tellus.</a:t>
            </a:r>
          </a:p>
        </p:txBody>
      </p:sp>
      <p:sp>
        <p:nvSpPr>
          <p:cNvPr id="85" name="Session Leader…"/>
          <p:cNvSpPr txBox="1">
            <a:spLocks noGrp="1"/>
          </p:cNvSpPr>
          <p:nvPr>
            <p:ph type="body" sz="quarter" idx="28"/>
          </p:nvPr>
        </p:nvSpPr>
        <p:spPr>
          <a:xfrm>
            <a:off x="5782270" y="7176643"/>
            <a:ext cx="3962400" cy="762001"/>
          </a:xfrm>
          <a:prstGeom prst="rect">
            <a:avLst/>
          </a:prstGeom>
        </p:spPr>
        <p:txBody>
          <a:bodyPr anchor="t">
            <a:spAutoFit/>
          </a:bodyPr>
          <a:lstStyle/>
          <a:p>
            <a:pPr marL="0" indent="0">
              <a:spcBef>
                <a:spcPts val="600"/>
              </a:spcBef>
              <a:buClrTx/>
              <a:buSzTx/>
              <a:buNone/>
              <a:defRPr sz="2400" spc="168">
                <a:latin typeface="Gill Sans SemiBold"/>
                <a:ea typeface="Gill Sans SemiBold"/>
                <a:cs typeface="Gill Sans SemiBold"/>
                <a:sym typeface="Gill Sans SemiBold"/>
              </a:defRPr>
            </a:pPr>
            <a:r>
              <a:t>Session Leader</a:t>
            </a:r>
          </a:p>
          <a:p>
            <a:pPr marL="0" indent="0">
              <a:spcBef>
                <a:spcPts val="0"/>
              </a:spcBef>
              <a:buClrTx/>
              <a:buSzTx/>
              <a:buNone/>
              <a:defRPr sz="2000" spc="140">
                <a:latin typeface="Gill Sans"/>
                <a:ea typeface="Gill Sans"/>
                <a:cs typeface="Gill Sans"/>
                <a:sym typeface="Gill Sans"/>
              </a:defRPr>
            </a:pPr>
            <a:r>
              <a:t>Leader Title</a:t>
            </a:r>
          </a:p>
        </p:txBody>
      </p:sp>
      <p:sp>
        <p:nvSpPr>
          <p:cNvPr id="86" name="Session Name"/>
          <p:cNvSpPr txBox="1">
            <a:spLocks noGrp="1"/>
          </p:cNvSpPr>
          <p:nvPr>
            <p:ph type="body" sz="quarter" idx="29"/>
          </p:nvPr>
        </p:nvSpPr>
        <p:spPr>
          <a:xfrm>
            <a:off x="10199637" y="6025060"/>
            <a:ext cx="3962401" cy="546101"/>
          </a:xfrm>
          <a:prstGeom prst="rect">
            <a:avLst/>
          </a:prstGeom>
        </p:spPr>
        <p:txBody>
          <a:bodyPr anchor="t">
            <a:spAutoFit/>
          </a:bodyPr>
          <a:lstStyle>
            <a:lvl1pPr marL="0" indent="0">
              <a:lnSpc>
                <a:spcPct val="80000"/>
              </a:lnSpc>
              <a:spcBef>
                <a:spcPts val="400"/>
              </a:spcBef>
              <a:buClrTx/>
              <a:buSzTx/>
              <a:buNone/>
              <a:defRPr sz="3000" spc="209">
                <a:latin typeface="Gill Sans"/>
                <a:ea typeface="Gill Sans"/>
                <a:cs typeface="Gill Sans"/>
                <a:sym typeface="Gill Sans"/>
              </a:defRPr>
            </a:lvl1pPr>
          </a:lstStyle>
          <a:p>
            <a:r>
              <a:t>Session Name </a:t>
            </a:r>
          </a:p>
        </p:txBody>
      </p:sp>
      <p:sp>
        <p:nvSpPr>
          <p:cNvPr id="87" name="9:00 - 1:00"/>
          <p:cNvSpPr txBox="1">
            <a:spLocks noGrp="1"/>
          </p:cNvSpPr>
          <p:nvPr>
            <p:ph type="body" sz="quarter" idx="30"/>
          </p:nvPr>
        </p:nvSpPr>
        <p:spPr>
          <a:xfrm>
            <a:off x="10199637" y="4831260"/>
            <a:ext cx="3962401" cy="965201"/>
          </a:xfrm>
          <a:prstGeom prst="rect">
            <a:avLst/>
          </a:prstGeom>
        </p:spPr>
        <p:txBody>
          <a:bodyPr anchor="t">
            <a:spAutoFit/>
          </a:bodyPr>
          <a:lstStyle>
            <a:lvl1pPr marL="0" indent="0">
              <a:lnSpc>
                <a:spcPct val="80000"/>
              </a:lnSpc>
              <a:spcBef>
                <a:spcPts val="0"/>
              </a:spcBef>
              <a:buClrTx/>
              <a:buSzTx/>
              <a:buNone/>
              <a:defRPr sz="6000" cap="none" spc="-240"/>
            </a:lvl1pPr>
          </a:lstStyle>
          <a:p>
            <a:r>
              <a:t>9:00 - 1:00</a:t>
            </a:r>
          </a:p>
        </p:txBody>
      </p:sp>
      <p:sp>
        <p:nvSpPr>
          <p:cNvPr id="88" name="Session Description Nullam quis risus eget urna mollis ornare vel eu leo. Duis mollis, est non commodo luctus, nisi erat porttitor ligula, eget lacinia odio sem nec elit. Maecenas faucibus mollis interdum Elit Tellus."/>
          <p:cNvSpPr txBox="1">
            <a:spLocks noGrp="1"/>
          </p:cNvSpPr>
          <p:nvPr>
            <p:ph type="body" sz="quarter" idx="31"/>
          </p:nvPr>
        </p:nvSpPr>
        <p:spPr>
          <a:xfrm>
            <a:off x="10199637" y="8167243"/>
            <a:ext cx="3962401" cy="2641601"/>
          </a:xfrm>
          <a:prstGeom prst="rect">
            <a:avLst/>
          </a:prstGeom>
        </p:spPr>
        <p:txBody>
          <a:bodyPr anchor="t">
            <a:spAutoFit/>
          </a:bodyPr>
          <a:lstStyle>
            <a:lvl1pPr marL="0" indent="0">
              <a:spcBef>
                <a:spcPts val="1800"/>
              </a:spcBef>
              <a:buClrTx/>
              <a:buSzTx/>
              <a:buNone/>
              <a:defRPr sz="2200"/>
            </a:lvl1pPr>
          </a:lstStyle>
          <a:p>
            <a:r>
              <a:t>Session Description Nullam quis risus eget urna mollis ornare vel eu leo. Duis mollis, est non commodo luctus, nisi erat porttitor ligula, eget lacinia odio sem nec elit. Maecenas faucibus mollis interdum Elit Tellus.</a:t>
            </a:r>
          </a:p>
        </p:txBody>
      </p:sp>
      <p:sp>
        <p:nvSpPr>
          <p:cNvPr id="89" name="Session Leader…"/>
          <p:cNvSpPr txBox="1">
            <a:spLocks noGrp="1"/>
          </p:cNvSpPr>
          <p:nvPr>
            <p:ph type="body" sz="quarter" idx="32"/>
          </p:nvPr>
        </p:nvSpPr>
        <p:spPr>
          <a:xfrm>
            <a:off x="10199637" y="7176643"/>
            <a:ext cx="3962400" cy="762001"/>
          </a:xfrm>
          <a:prstGeom prst="rect">
            <a:avLst/>
          </a:prstGeom>
        </p:spPr>
        <p:txBody>
          <a:bodyPr anchor="t">
            <a:spAutoFit/>
          </a:bodyPr>
          <a:lstStyle/>
          <a:p>
            <a:pPr marL="0" indent="0">
              <a:spcBef>
                <a:spcPts val="600"/>
              </a:spcBef>
              <a:buClrTx/>
              <a:buSzTx/>
              <a:buNone/>
              <a:defRPr sz="2400" spc="168">
                <a:latin typeface="Gill Sans SemiBold"/>
                <a:ea typeface="Gill Sans SemiBold"/>
                <a:cs typeface="Gill Sans SemiBold"/>
                <a:sym typeface="Gill Sans SemiBold"/>
              </a:defRPr>
            </a:pPr>
            <a:r>
              <a:t>Session Leader</a:t>
            </a:r>
          </a:p>
          <a:p>
            <a:pPr marL="0" indent="0">
              <a:spcBef>
                <a:spcPts val="0"/>
              </a:spcBef>
              <a:buClrTx/>
              <a:buSzTx/>
              <a:buNone/>
              <a:defRPr sz="2000" spc="140">
                <a:latin typeface="Gill Sans"/>
                <a:ea typeface="Gill Sans"/>
                <a:cs typeface="Gill Sans"/>
                <a:sym typeface="Gill Sans"/>
              </a:defRPr>
            </a:pPr>
            <a:r>
              <a:t>Leader Title</a:t>
            </a:r>
          </a:p>
        </p:txBody>
      </p:sp>
      <p:sp>
        <p:nvSpPr>
          <p:cNvPr id="90" name="Session Name"/>
          <p:cNvSpPr txBox="1">
            <a:spLocks noGrp="1"/>
          </p:cNvSpPr>
          <p:nvPr>
            <p:ph type="body" sz="quarter" idx="33"/>
          </p:nvPr>
        </p:nvSpPr>
        <p:spPr>
          <a:xfrm>
            <a:off x="14601972" y="6025060"/>
            <a:ext cx="3962401" cy="546101"/>
          </a:xfrm>
          <a:prstGeom prst="rect">
            <a:avLst/>
          </a:prstGeom>
        </p:spPr>
        <p:txBody>
          <a:bodyPr anchor="t">
            <a:spAutoFit/>
          </a:bodyPr>
          <a:lstStyle>
            <a:lvl1pPr marL="0" indent="0">
              <a:lnSpc>
                <a:spcPct val="80000"/>
              </a:lnSpc>
              <a:spcBef>
                <a:spcPts val="400"/>
              </a:spcBef>
              <a:buClrTx/>
              <a:buSzTx/>
              <a:buNone/>
              <a:defRPr sz="3000" spc="209">
                <a:latin typeface="Gill Sans"/>
                <a:ea typeface="Gill Sans"/>
                <a:cs typeface="Gill Sans"/>
                <a:sym typeface="Gill Sans"/>
              </a:defRPr>
            </a:lvl1pPr>
          </a:lstStyle>
          <a:p>
            <a:r>
              <a:t>Session Name </a:t>
            </a:r>
          </a:p>
        </p:txBody>
      </p:sp>
      <p:sp>
        <p:nvSpPr>
          <p:cNvPr id="91" name="1:00 - 4:30"/>
          <p:cNvSpPr txBox="1">
            <a:spLocks noGrp="1"/>
          </p:cNvSpPr>
          <p:nvPr>
            <p:ph type="body" sz="quarter" idx="34"/>
          </p:nvPr>
        </p:nvSpPr>
        <p:spPr>
          <a:xfrm>
            <a:off x="14601972" y="4831260"/>
            <a:ext cx="3962401" cy="965201"/>
          </a:xfrm>
          <a:prstGeom prst="rect">
            <a:avLst/>
          </a:prstGeom>
        </p:spPr>
        <p:txBody>
          <a:bodyPr anchor="t">
            <a:spAutoFit/>
          </a:bodyPr>
          <a:lstStyle>
            <a:lvl1pPr marL="0" indent="0">
              <a:lnSpc>
                <a:spcPct val="80000"/>
              </a:lnSpc>
              <a:spcBef>
                <a:spcPts val="0"/>
              </a:spcBef>
              <a:buClrTx/>
              <a:buSzTx/>
              <a:buNone/>
              <a:defRPr sz="6000" cap="none" spc="-240"/>
            </a:lvl1pPr>
          </a:lstStyle>
          <a:p>
            <a:r>
              <a:t>1:00 - 4:30</a:t>
            </a:r>
          </a:p>
        </p:txBody>
      </p:sp>
      <p:sp>
        <p:nvSpPr>
          <p:cNvPr id="92" name="Session Description Nullam quis risus eget urna mollis ornare vel eu leo. Duis mollis, est non commodo luctus, nisi erat porttitor ligula, eget lacinia odio sem nec elit. Maecenas faucibus mollis interdum Elit Tellus."/>
          <p:cNvSpPr txBox="1">
            <a:spLocks noGrp="1"/>
          </p:cNvSpPr>
          <p:nvPr>
            <p:ph type="body" sz="quarter" idx="35"/>
          </p:nvPr>
        </p:nvSpPr>
        <p:spPr>
          <a:xfrm>
            <a:off x="14601972" y="8167243"/>
            <a:ext cx="3962401" cy="2641601"/>
          </a:xfrm>
          <a:prstGeom prst="rect">
            <a:avLst/>
          </a:prstGeom>
        </p:spPr>
        <p:txBody>
          <a:bodyPr anchor="t">
            <a:spAutoFit/>
          </a:bodyPr>
          <a:lstStyle>
            <a:lvl1pPr marL="0" indent="0">
              <a:spcBef>
                <a:spcPts val="1800"/>
              </a:spcBef>
              <a:buClrTx/>
              <a:buSzTx/>
              <a:buNone/>
              <a:defRPr sz="2200"/>
            </a:lvl1pPr>
          </a:lstStyle>
          <a:p>
            <a:r>
              <a:t>Session Description Nullam quis risus eget urna mollis ornare vel eu leo. Duis mollis, est non commodo luctus, nisi erat porttitor ligula, eget lacinia odio sem nec elit. Maecenas faucibus mollis interdum Elit Tellus.</a:t>
            </a:r>
          </a:p>
        </p:txBody>
      </p:sp>
      <p:sp>
        <p:nvSpPr>
          <p:cNvPr id="93" name="Session Leader…"/>
          <p:cNvSpPr txBox="1">
            <a:spLocks noGrp="1"/>
          </p:cNvSpPr>
          <p:nvPr>
            <p:ph type="body" sz="quarter" idx="36"/>
          </p:nvPr>
        </p:nvSpPr>
        <p:spPr>
          <a:xfrm>
            <a:off x="14601972" y="7176643"/>
            <a:ext cx="3962400" cy="762001"/>
          </a:xfrm>
          <a:prstGeom prst="rect">
            <a:avLst/>
          </a:prstGeom>
        </p:spPr>
        <p:txBody>
          <a:bodyPr anchor="t">
            <a:spAutoFit/>
          </a:bodyPr>
          <a:lstStyle/>
          <a:p>
            <a:pPr marL="0" indent="0">
              <a:spcBef>
                <a:spcPts val="600"/>
              </a:spcBef>
              <a:buClrTx/>
              <a:buSzTx/>
              <a:buNone/>
              <a:defRPr sz="2400" spc="168">
                <a:latin typeface="Gill Sans SemiBold"/>
                <a:ea typeface="Gill Sans SemiBold"/>
                <a:cs typeface="Gill Sans SemiBold"/>
                <a:sym typeface="Gill Sans SemiBold"/>
              </a:defRPr>
            </a:pPr>
            <a:r>
              <a:t>Session Leader</a:t>
            </a:r>
          </a:p>
          <a:p>
            <a:pPr marL="0" indent="0">
              <a:spcBef>
                <a:spcPts val="0"/>
              </a:spcBef>
              <a:buClrTx/>
              <a:buSzTx/>
              <a:buNone/>
              <a:defRPr sz="2000" spc="140">
                <a:latin typeface="Gill Sans"/>
                <a:ea typeface="Gill Sans"/>
                <a:cs typeface="Gill Sans"/>
                <a:sym typeface="Gill Sans"/>
              </a:defRPr>
            </a:pPr>
            <a:r>
              <a:t>Leader Title</a:t>
            </a:r>
          </a:p>
        </p:txBody>
      </p:sp>
      <p:sp>
        <p:nvSpPr>
          <p:cNvPr id="94" name="Session Name"/>
          <p:cNvSpPr txBox="1">
            <a:spLocks noGrp="1"/>
          </p:cNvSpPr>
          <p:nvPr>
            <p:ph type="body" sz="quarter" idx="37"/>
          </p:nvPr>
        </p:nvSpPr>
        <p:spPr>
          <a:xfrm>
            <a:off x="19019338" y="6025060"/>
            <a:ext cx="3962401" cy="546101"/>
          </a:xfrm>
          <a:prstGeom prst="rect">
            <a:avLst/>
          </a:prstGeom>
        </p:spPr>
        <p:txBody>
          <a:bodyPr anchor="t">
            <a:spAutoFit/>
          </a:bodyPr>
          <a:lstStyle>
            <a:lvl1pPr marL="0" indent="0">
              <a:lnSpc>
                <a:spcPct val="80000"/>
              </a:lnSpc>
              <a:spcBef>
                <a:spcPts val="400"/>
              </a:spcBef>
              <a:buClrTx/>
              <a:buSzTx/>
              <a:buNone/>
              <a:defRPr sz="3000" spc="209">
                <a:latin typeface="Gill Sans"/>
                <a:ea typeface="Gill Sans"/>
                <a:cs typeface="Gill Sans"/>
                <a:sym typeface="Gill Sans"/>
              </a:defRPr>
            </a:lvl1pPr>
          </a:lstStyle>
          <a:p>
            <a:r>
              <a:t>Session Name </a:t>
            </a:r>
          </a:p>
        </p:txBody>
      </p:sp>
      <p:sp>
        <p:nvSpPr>
          <p:cNvPr id="95" name="4:30 - 5:00"/>
          <p:cNvSpPr txBox="1">
            <a:spLocks noGrp="1"/>
          </p:cNvSpPr>
          <p:nvPr>
            <p:ph type="body" sz="quarter" idx="38"/>
          </p:nvPr>
        </p:nvSpPr>
        <p:spPr>
          <a:xfrm>
            <a:off x="19019338" y="4831260"/>
            <a:ext cx="3962401" cy="965201"/>
          </a:xfrm>
          <a:prstGeom prst="rect">
            <a:avLst/>
          </a:prstGeom>
        </p:spPr>
        <p:txBody>
          <a:bodyPr anchor="t">
            <a:spAutoFit/>
          </a:bodyPr>
          <a:lstStyle>
            <a:lvl1pPr marL="0" indent="0">
              <a:lnSpc>
                <a:spcPct val="80000"/>
              </a:lnSpc>
              <a:spcBef>
                <a:spcPts val="0"/>
              </a:spcBef>
              <a:buClrTx/>
              <a:buSzTx/>
              <a:buNone/>
              <a:defRPr sz="6000" cap="none" spc="-240"/>
            </a:lvl1pPr>
          </a:lstStyle>
          <a:p>
            <a:r>
              <a:t>4:30 - 5:00</a:t>
            </a:r>
          </a:p>
        </p:txBody>
      </p:sp>
      <p:sp>
        <p:nvSpPr>
          <p:cNvPr id="96" name="Session Description Nullam quis risus eget urna mollis ornare vel eu leo. Duis mollis, est non commodo luctus, nisi erat porttitor ligula, eget lacinia odio sem nec elit. Maecenas faucibus mollis interdum Elit Tellus."/>
          <p:cNvSpPr txBox="1">
            <a:spLocks noGrp="1"/>
          </p:cNvSpPr>
          <p:nvPr>
            <p:ph type="body" sz="quarter" idx="39"/>
          </p:nvPr>
        </p:nvSpPr>
        <p:spPr>
          <a:xfrm>
            <a:off x="19019338" y="8167243"/>
            <a:ext cx="3962401" cy="2641601"/>
          </a:xfrm>
          <a:prstGeom prst="rect">
            <a:avLst/>
          </a:prstGeom>
        </p:spPr>
        <p:txBody>
          <a:bodyPr anchor="t">
            <a:spAutoFit/>
          </a:bodyPr>
          <a:lstStyle>
            <a:lvl1pPr marL="0" indent="0">
              <a:spcBef>
                <a:spcPts val="1800"/>
              </a:spcBef>
              <a:buClrTx/>
              <a:buSzTx/>
              <a:buNone/>
              <a:defRPr sz="2200"/>
            </a:lvl1pPr>
          </a:lstStyle>
          <a:p>
            <a:r>
              <a:t>Session Description Nullam quis risus eget urna mollis ornare vel eu leo. Duis mollis, est non commodo luctus, nisi erat porttitor ligula, eget lacinia odio sem nec elit. Maecenas faucibus mollis interdum Elit Tellus.</a:t>
            </a:r>
          </a:p>
        </p:txBody>
      </p:sp>
      <p:sp>
        <p:nvSpPr>
          <p:cNvPr id="97" name="Session Leader…"/>
          <p:cNvSpPr txBox="1">
            <a:spLocks noGrp="1"/>
          </p:cNvSpPr>
          <p:nvPr>
            <p:ph type="body" sz="quarter" idx="40"/>
          </p:nvPr>
        </p:nvSpPr>
        <p:spPr>
          <a:xfrm>
            <a:off x="19019338" y="7176643"/>
            <a:ext cx="3962400" cy="762001"/>
          </a:xfrm>
          <a:prstGeom prst="rect">
            <a:avLst/>
          </a:prstGeom>
        </p:spPr>
        <p:txBody>
          <a:bodyPr anchor="t">
            <a:spAutoFit/>
          </a:bodyPr>
          <a:lstStyle/>
          <a:p>
            <a:pPr marL="0" indent="0">
              <a:spcBef>
                <a:spcPts val="600"/>
              </a:spcBef>
              <a:buClrTx/>
              <a:buSzTx/>
              <a:buNone/>
              <a:defRPr sz="2400" spc="168">
                <a:latin typeface="Gill Sans SemiBold"/>
                <a:ea typeface="Gill Sans SemiBold"/>
                <a:cs typeface="Gill Sans SemiBold"/>
                <a:sym typeface="Gill Sans SemiBold"/>
              </a:defRPr>
            </a:pPr>
            <a:r>
              <a:t>Session Leader</a:t>
            </a:r>
          </a:p>
          <a:p>
            <a:pPr marL="0" indent="0">
              <a:spcBef>
                <a:spcPts val="0"/>
              </a:spcBef>
              <a:buClrTx/>
              <a:buSzTx/>
              <a:buNone/>
              <a:defRPr sz="2000" spc="140">
                <a:latin typeface="Gill Sans"/>
                <a:ea typeface="Gill Sans"/>
                <a:cs typeface="Gill Sans"/>
                <a:sym typeface="Gill Sans"/>
              </a:defRPr>
            </a:pPr>
            <a:r>
              <a:t>Leader Title</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s">
    <p:spTree>
      <p:nvGrpSpPr>
        <p:cNvPr id="1" name=""/>
        <p:cNvGrpSpPr/>
        <p:nvPr/>
      </p:nvGrpSpPr>
      <p:grpSpPr>
        <a:xfrm>
          <a:off x="0" y="0"/>
          <a:ext cx="0" cy="0"/>
          <a:chOff x="0" y="0"/>
          <a:chExt cx="0" cy="0"/>
        </a:xfrm>
      </p:grpSpPr>
      <p:sp>
        <p:nvSpPr>
          <p:cNvPr id="105" name="Title Text"/>
          <p:cNvSpPr txBox="1">
            <a:spLocks noGrp="1"/>
          </p:cNvSpPr>
          <p:nvPr>
            <p:ph type="title"/>
          </p:nvPr>
        </p:nvSpPr>
        <p:spPr>
          <a:prstGeom prst="rect">
            <a:avLst/>
          </a:prstGeom>
        </p:spPr>
        <p:txBody>
          <a:bodyPr/>
          <a:lstStyle/>
          <a:p>
            <a:r>
              <a:t>Title Text</a:t>
            </a:r>
          </a:p>
        </p:txBody>
      </p:sp>
      <p:sp>
        <p:nvSpPr>
          <p:cNvPr id="106" name="Section Name…"/>
          <p:cNvSpPr txBox="1">
            <a:spLocks noGrp="1"/>
          </p:cNvSpPr>
          <p:nvPr>
            <p:ph type="body" sz="quarter" idx="21"/>
          </p:nvPr>
        </p:nvSpPr>
        <p:spPr>
          <a:xfrm>
            <a:off x="2729805" y="5046762"/>
            <a:ext cx="5543899"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07" name="1"/>
          <p:cNvSpPr txBox="1">
            <a:spLocks noGrp="1"/>
          </p:cNvSpPr>
          <p:nvPr>
            <p:ph type="body" sz="quarter" idx="22"/>
          </p:nvPr>
        </p:nvSpPr>
        <p:spPr>
          <a:xfrm>
            <a:off x="1364902" y="50467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1</a:t>
            </a:r>
          </a:p>
        </p:txBody>
      </p:sp>
      <p:sp>
        <p:nvSpPr>
          <p:cNvPr id="108" name="Section Name…"/>
          <p:cNvSpPr txBox="1">
            <a:spLocks noGrp="1"/>
          </p:cNvSpPr>
          <p:nvPr>
            <p:ph type="body" sz="quarter" idx="23"/>
          </p:nvPr>
        </p:nvSpPr>
        <p:spPr>
          <a:xfrm>
            <a:off x="2729805" y="7116862"/>
            <a:ext cx="5543899"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09" name="2"/>
          <p:cNvSpPr txBox="1">
            <a:spLocks noGrp="1"/>
          </p:cNvSpPr>
          <p:nvPr>
            <p:ph type="body" sz="quarter" idx="24"/>
          </p:nvPr>
        </p:nvSpPr>
        <p:spPr>
          <a:xfrm>
            <a:off x="1364902" y="71168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2</a:t>
            </a:r>
          </a:p>
        </p:txBody>
      </p:sp>
      <p:sp>
        <p:nvSpPr>
          <p:cNvPr id="110" name="Section Name…"/>
          <p:cNvSpPr txBox="1">
            <a:spLocks noGrp="1"/>
          </p:cNvSpPr>
          <p:nvPr>
            <p:ph type="body" sz="quarter" idx="25"/>
          </p:nvPr>
        </p:nvSpPr>
        <p:spPr>
          <a:xfrm>
            <a:off x="2729805" y="9148862"/>
            <a:ext cx="5543899"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11" name="3"/>
          <p:cNvSpPr txBox="1">
            <a:spLocks noGrp="1"/>
          </p:cNvSpPr>
          <p:nvPr>
            <p:ph type="body" sz="quarter" idx="26"/>
          </p:nvPr>
        </p:nvSpPr>
        <p:spPr>
          <a:xfrm>
            <a:off x="1364902" y="91488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3</a:t>
            </a:r>
          </a:p>
        </p:txBody>
      </p:sp>
      <p:sp>
        <p:nvSpPr>
          <p:cNvPr id="112" name="Section Name…"/>
          <p:cNvSpPr txBox="1">
            <a:spLocks noGrp="1"/>
          </p:cNvSpPr>
          <p:nvPr>
            <p:ph type="body" sz="quarter" idx="27"/>
          </p:nvPr>
        </p:nvSpPr>
        <p:spPr>
          <a:xfrm>
            <a:off x="10093573" y="5046762"/>
            <a:ext cx="5543898"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13" name="4"/>
          <p:cNvSpPr txBox="1">
            <a:spLocks noGrp="1"/>
          </p:cNvSpPr>
          <p:nvPr>
            <p:ph type="body" sz="quarter" idx="28"/>
          </p:nvPr>
        </p:nvSpPr>
        <p:spPr>
          <a:xfrm>
            <a:off x="8728670" y="50467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4</a:t>
            </a:r>
          </a:p>
        </p:txBody>
      </p:sp>
      <p:sp>
        <p:nvSpPr>
          <p:cNvPr id="114" name="Section Name…"/>
          <p:cNvSpPr txBox="1">
            <a:spLocks noGrp="1"/>
          </p:cNvSpPr>
          <p:nvPr>
            <p:ph type="body" sz="quarter" idx="29"/>
          </p:nvPr>
        </p:nvSpPr>
        <p:spPr>
          <a:xfrm>
            <a:off x="10093573" y="7116862"/>
            <a:ext cx="5543898"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15" name="5"/>
          <p:cNvSpPr txBox="1">
            <a:spLocks noGrp="1"/>
          </p:cNvSpPr>
          <p:nvPr>
            <p:ph type="body" sz="quarter" idx="30"/>
          </p:nvPr>
        </p:nvSpPr>
        <p:spPr>
          <a:xfrm>
            <a:off x="8728670" y="71168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5</a:t>
            </a:r>
          </a:p>
        </p:txBody>
      </p:sp>
      <p:sp>
        <p:nvSpPr>
          <p:cNvPr id="116" name="Section Name…"/>
          <p:cNvSpPr txBox="1">
            <a:spLocks noGrp="1"/>
          </p:cNvSpPr>
          <p:nvPr>
            <p:ph type="body" sz="quarter" idx="31"/>
          </p:nvPr>
        </p:nvSpPr>
        <p:spPr>
          <a:xfrm>
            <a:off x="10093573" y="9148862"/>
            <a:ext cx="5543898"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17" name="6"/>
          <p:cNvSpPr txBox="1">
            <a:spLocks noGrp="1"/>
          </p:cNvSpPr>
          <p:nvPr>
            <p:ph type="body" sz="quarter" idx="32"/>
          </p:nvPr>
        </p:nvSpPr>
        <p:spPr>
          <a:xfrm>
            <a:off x="8728670" y="91488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6</a:t>
            </a:r>
          </a:p>
        </p:txBody>
      </p:sp>
      <p:sp>
        <p:nvSpPr>
          <p:cNvPr id="118" name="Section Name…"/>
          <p:cNvSpPr txBox="1">
            <a:spLocks noGrp="1"/>
          </p:cNvSpPr>
          <p:nvPr>
            <p:ph type="body" sz="quarter" idx="33"/>
          </p:nvPr>
        </p:nvSpPr>
        <p:spPr>
          <a:xfrm>
            <a:off x="17457340" y="5046762"/>
            <a:ext cx="5543899"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19" name="7"/>
          <p:cNvSpPr txBox="1">
            <a:spLocks noGrp="1"/>
          </p:cNvSpPr>
          <p:nvPr>
            <p:ph type="body" sz="quarter" idx="34"/>
          </p:nvPr>
        </p:nvSpPr>
        <p:spPr>
          <a:xfrm>
            <a:off x="16092437" y="50467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7</a:t>
            </a:r>
          </a:p>
        </p:txBody>
      </p:sp>
      <p:sp>
        <p:nvSpPr>
          <p:cNvPr id="120" name="Section Name…"/>
          <p:cNvSpPr txBox="1">
            <a:spLocks noGrp="1"/>
          </p:cNvSpPr>
          <p:nvPr>
            <p:ph type="body" sz="quarter" idx="35"/>
          </p:nvPr>
        </p:nvSpPr>
        <p:spPr>
          <a:xfrm>
            <a:off x="17457340" y="7116862"/>
            <a:ext cx="5543899"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21" name="8"/>
          <p:cNvSpPr txBox="1">
            <a:spLocks noGrp="1"/>
          </p:cNvSpPr>
          <p:nvPr>
            <p:ph type="body" sz="quarter" idx="36"/>
          </p:nvPr>
        </p:nvSpPr>
        <p:spPr>
          <a:xfrm>
            <a:off x="16092437" y="71168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8</a:t>
            </a:r>
          </a:p>
        </p:txBody>
      </p:sp>
      <p:sp>
        <p:nvSpPr>
          <p:cNvPr id="122" name="Section Name…"/>
          <p:cNvSpPr txBox="1">
            <a:spLocks noGrp="1"/>
          </p:cNvSpPr>
          <p:nvPr>
            <p:ph type="body" sz="quarter" idx="37"/>
          </p:nvPr>
        </p:nvSpPr>
        <p:spPr>
          <a:xfrm>
            <a:off x="17457340" y="9148862"/>
            <a:ext cx="5543899" cy="1612901"/>
          </a:xfrm>
          <a:prstGeom prst="rect">
            <a:avLst/>
          </a:prstGeom>
        </p:spPr>
        <p:txBody>
          <a:bodyPr lIns="127000" tIns="127000" rIns="127000" bIns="127000" anchor="t">
            <a:spAutoFit/>
          </a:bodyPr>
          <a:lstStyle/>
          <a:p>
            <a:pPr marL="0" indent="0">
              <a:lnSpc>
                <a:spcPct val="80000"/>
              </a:lnSpc>
              <a:spcBef>
                <a:spcPts val="400"/>
              </a:spcBef>
              <a:buClrTx/>
              <a:buSzTx/>
              <a:buNone/>
              <a:defRPr sz="3000" spc="209">
                <a:latin typeface="Gill Sans"/>
                <a:ea typeface="Gill Sans"/>
                <a:cs typeface="Gill Sans"/>
                <a:sym typeface="Gill Sans"/>
              </a:defRPr>
            </a:pPr>
            <a:r>
              <a:t>Section Name</a:t>
            </a:r>
          </a:p>
          <a:p>
            <a:pPr marL="0" indent="0">
              <a:spcBef>
                <a:spcPts val="1800"/>
              </a:spcBef>
              <a:buClrTx/>
              <a:buSzTx/>
              <a:buNone/>
              <a:defRPr sz="2200"/>
            </a:pPr>
            <a:r>
              <a:t>Section Description Vivamus sagittis lacus vel augue laoreet rutrum faucibus dolor auctor Nullam id.</a:t>
            </a:r>
          </a:p>
        </p:txBody>
      </p:sp>
      <p:sp>
        <p:nvSpPr>
          <p:cNvPr id="123" name="9"/>
          <p:cNvSpPr txBox="1">
            <a:spLocks noGrp="1"/>
          </p:cNvSpPr>
          <p:nvPr>
            <p:ph type="body" sz="quarter" idx="38"/>
          </p:nvPr>
        </p:nvSpPr>
        <p:spPr>
          <a:xfrm>
            <a:off x="16092437" y="9148862"/>
            <a:ext cx="1138636" cy="800101"/>
          </a:xfrm>
          <a:prstGeom prst="rect">
            <a:avLst/>
          </a:prstGeom>
        </p:spPr>
        <p:txBody>
          <a:bodyPr anchor="t">
            <a:spAutoFit/>
          </a:bodyPr>
          <a:lstStyle>
            <a:lvl1pPr marL="0" indent="0" algn="r">
              <a:spcBef>
                <a:spcPts val="0"/>
              </a:spcBef>
              <a:buClrTx/>
              <a:buSzTx/>
              <a:buNone/>
              <a:defRPr sz="4800" cap="all" spc="0">
                <a:latin typeface="Gill Sans"/>
                <a:ea typeface="Gill Sans"/>
                <a:cs typeface="Gill Sans"/>
                <a:sym typeface="Gill Sans"/>
              </a:defRPr>
            </a:lvl1pPr>
          </a:lstStyle>
          <a:p>
            <a:r>
              <a:t>9</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peakers">
    <p:spTree>
      <p:nvGrpSpPr>
        <p:cNvPr id="1" name=""/>
        <p:cNvGrpSpPr/>
        <p:nvPr/>
      </p:nvGrpSpPr>
      <p:grpSpPr>
        <a:xfrm>
          <a:off x="0" y="0"/>
          <a:ext cx="0" cy="0"/>
          <a:chOff x="0" y="0"/>
          <a:chExt cx="0" cy="0"/>
        </a:xfrm>
      </p:grpSpPr>
      <p:sp>
        <p:nvSpPr>
          <p:cNvPr id="131" name="Title Text"/>
          <p:cNvSpPr txBox="1">
            <a:spLocks noGrp="1"/>
          </p:cNvSpPr>
          <p:nvPr>
            <p:ph type="title"/>
          </p:nvPr>
        </p:nvSpPr>
        <p:spPr>
          <a:prstGeom prst="rect">
            <a:avLst/>
          </a:prstGeom>
        </p:spPr>
        <p:txBody>
          <a:bodyPr/>
          <a:lstStyle/>
          <a:p>
            <a:r>
              <a:t>Title Text</a:t>
            </a:r>
          </a:p>
        </p:txBody>
      </p:sp>
      <p:sp>
        <p:nvSpPr>
          <p:cNvPr id="132" name="Speaker Name…"/>
          <p:cNvSpPr txBox="1">
            <a:spLocks noGrp="1"/>
          </p:cNvSpPr>
          <p:nvPr>
            <p:ph type="body" sz="quarter" idx="21"/>
          </p:nvPr>
        </p:nvSpPr>
        <p:spPr>
          <a:xfrm>
            <a:off x="1479525" y="9556839"/>
            <a:ext cx="4838056" cy="12547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a:p>
            <a:pPr marL="0" indent="0" algn="ctr">
              <a:spcBef>
                <a:spcPts val="0"/>
              </a:spcBef>
              <a:buClrTx/>
              <a:buSzTx/>
              <a:buNone/>
              <a:defRPr sz="1800" spc="126">
                <a:latin typeface="Gill Sans"/>
                <a:ea typeface="Gill Sans"/>
                <a:cs typeface="Gill Sans"/>
                <a:sym typeface="Gill Sans"/>
              </a:defRPr>
            </a:pPr>
            <a:r>
              <a:t>Department Title</a:t>
            </a:r>
          </a:p>
        </p:txBody>
      </p:sp>
      <p:sp>
        <p:nvSpPr>
          <p:cNvPr id="133" name="Speaker Name…"/>
          <p:cNvSpPr txBox="1">
            <a:spLocks noGrp="1"/>
          </p:cNvSpPr>
          <p:nvPr>
            <p:ph type="body" sz="quarter" idx="22"/>
          </p:nvPr>
        </p:nvSpPr>
        <p:spPr>
          <a:xfrm>
            <a:off x="7001792" y="9556839"/>
            <a:ext cx="4838056" cy="12547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a:p>
            <a:pPr marL="0" indent="0" algn="ctr">
              <a:spcBef>
                <a:spcPts val="0"/>
              </a:spcBef>
              <a:buClrTx/>
              <a:buSzTx/>
              <a:buNone/>
              <a:defRPr sz="1800" spc="126">
                <a:latin typeface="Gill Sans"/>
                <a:ea typeface="Gill Sans"/>
                <a:cs typeface="Gill Sans"/>
                <a:sym typeface="Gill Sans"/>
              </a:defRPr>
            </a:pPr>
            <a:r>
              <a:t>Department Title</a:t>
            </a:r>
          </a:p>
        </p:txBody>
      </p:sp>
      <p:sp>
        <p:nvSpPr>
          <p:cNvPr id="134" name="Speaker Name…"/>
          <p:cNvSpPr txBox="1">
            <a:spLocks noGrp="1"/>
          </p:cNvSpPr>
          <p:nvPr>
            <p:ph type="body" sz="quarter" idx="23"/>
          </p:nvPr>
        </p:nvSpPr>
        <p:spPr>
          <a:xfrm>
            <a:off x="12524060" y="9582239"/>
            <a:ext cx="4838056" cy="12547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a:p>
            <a:pPr marL="0" indent="0" algn="ctr">
              <a:spcBef>
                <a:spcPts val="0"/>
              </a:spcBef>
              <a:buClrTx/>
              <a:buSzTx/>
              <a:buNone/>
              <a:defRPr sz="1800" spc="126">
                <a:latin typeface="Gill Sans"/>
                <a:ea typeface="Gill Sans"/>
                <a:cs typeface="Gill Sans"/>
                <a:sym typeface="Gill Sans"/>
              </a:defRPr>
            </a:pPr>
            <a:r>
              <a:t>Department Title</a:t>
            </a:r>
          </a:p>
        </p:txBody>
      </p:sp>
      <p:sp>
        <p:nvSpPr>
          <p:cNvPr id="135" name="Speaker Name…"/>
          <p:cNvSpPr txBox="1">
            <a:spLocks noGrp="1"/>
          </p:cNvSpPr>
          <p:nvPr>
            <p:ph type="body" sz="quarter" idx="24"/>
          </p:nvPr>
        </p:nvSpPr>
        <p:spPr>
          <a:xfrm>
            <a:off x="18031296" y="9582239"/>
            <a:ext cx="4838056" cy="1254761"/>
          </a:xfrm>
          <a:prstGeom prst="rect">
            <a:avLst/>
          </a:prstGeom>
        </p:spPr>
        <p:txBody>
          <a:bodyPr anchor="t">
            <a:spAutoFit/>
          </a:bodyPr>
          <a:lstStyle/>
          <a:p>
            <a:pPr marL="0" indent="0" algn="ctr">
              <a:lnSpc>
                <a:spcPct val="80000"/>
              </a:lnSpc>
              <a:spcBef>
                <a:spcPts val="400"/>
              </a:spcBef>
              <a:buClrTx/>
              <a:buSzTx/>
              <a:buNone/>
              <a:defRPr spc="252">
                <a:latin typeface="Gill Sans"/>
                <a:ea typeface="Gill Sans"/>
                <a:cs typeface="Gill Sans"/>
                <a:sym typeface="Gill Sans"/>
              </a:defRPr>
            </a:pPr>
            <a:r>
              <a:t>Speaker Name</a:t>
            </a:r>
          </a:p>
          <a:p>
            <a:pPr marL="0" indent="0" algn="ctr">
              <a:spcBef>
                <a:spcPts val="900"/>
              </a:spcBef>
              <a:buClrTx/>
              <a:buSzTx/>
              <a:buNone/>
              <a:defRPr sz="2400" spc="168">
                <a:latin typeface="Gill Sans"/>
                <a:ea typeface="Gill Sans"/>
                <a:cs typeface="Gill Sans"/>
                <a:sym typeface="Gill Sans"/>
              </a:defRPr>
            </a:pPr>
            <a:r>
              <a:t>Speaker Title</a:t>
            </a:r>
          </a:p>
          <a:p>
            <a:pPr marL="0" indent="0" algn="ctr">
              <a:spcBef>
                <a:spcPts val="0"/>
              </a:spcBef>
              <a:buClrTx/>
              <a:buSzTx/>
              <a:buNone/>
              <a:defRPr sz="1800" spc="126">
                <a:latin typeface="Gill Sans"/>
                <a:ea typeface="Gill Sans"/>
                <a:cs typeface="Gill Sans"/>
                <a:sym typeface="Gill Sans"/>
              </a:defRPr>
            </a:pPr>
            <a:r>
              <a:t>Department Title</a:t>
            </a:r>
          </a:p>
        </p:txBody>
      </p:sp>
      <p:sp>
        <p:nvSpPr>
          <p:cNvPr id="136" name="Placeholder--flatUHD.jpg"/>
          <p:cNvSpPr>
            <a:spLocks noGrp="1"/>
          </p:cNvSpPr>
          <p:nvPr>
            <p:ph type="pic" sz="quarter" idx="25"/>
          </p:nvPr>
        </p:nvSpPr>
        <p:spPr>
          <a:xfrm>
            <a:off x="223475" y="4962001"/>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37" name="Placeholder--flatUHD.jpg"/>
          <p:cNvSpPr>
            <a:spLocks noGrp="1"/>
          </p:cNvSpPr>
          <p:nvPr>
            <p:ph type="pic" sz="quarter" idx="26"/>
          </p:nvPr>
        </p:nvSpPr>
        <p:spPr>
          <a:xfrm>
            <a:off x="5745742" y="4962001"/>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38" name="Placeholder--flatUHD.jpg"/>
          <p:cNvSpPr>
            <a:spLocks noGrp="1"/>
          </p:cNvSpPr>
          <p:nvPr>
            <p:ph type="pic" sz="quarter" idx="27"/>
          </p:nvPr>
        </p:nvSpPr>
        <p:spPr>
          <a:xfrm>
            <a:off x="11268009" y="4962001"/>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39" name="Placeholder--flatUHD.jpg"/>
          <p:cNvSpPr>
            <a:spLocks noGrp="1"/>
          </p:cNvSpPr>
          <p:nvPr>
            <p:ph type="pic" sz="quarter" idx="28"/>
          </p:nvPr>
        </p:nvSpPr>
        <p:spPr>
          <a:xfrm>
            <a:off x="16775245" y="4962001"/>
            <a:ext cx="7350157" cy="4134464"/>
          </a:xfrm>
          <a:prstGeom prst="rect">
            <a:avLst/>
          </a:prstGeom>
          <a:ln w="6350">
            <a:solidFill>
              <a:srgbClr val="53585F"/>
            </a:solidFill>
          </a:ln>
          <a:effectLst>
            <a:outerShdw blurRad="76200" dir="18900000" rotWithShape="0">
              <a:srgbClr val="000000">
                <a:alpha val="80000"/>
              </a:srgbClr>
            </a:outerShdw>
          </a:effectLst>
        </p:spPr>
        <p:txBody>
          <a:bodyPr lIns="91439" tIns="45719" rIns="91439" bIns="45719" anchor="t">
            <a:noAutofit/>
          </a:bodyPr>
          <a:lstStyle/>
          <a:p>
            <a:endParaRP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50" Type="http://schemas.openxmlformats.org/officeDocument/2006/relationships/image" Target="../media/image5.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image" Target="../media/image6.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eg"/><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6"/>
          <a:srcRect/>
          <a:stretch>
            <a:fillRect/>
          </a:stretch>
        </a:blipFill>
        <a:effectLst/>
      </p:bgPr>
    </p:bg>
    <p:spTree>
      <p:nvGrpSpPr>
        <p:cNvPr id="1" name=""/>
        <p:cNvGrpSpPr/>
        <p:nvPr/>
      </p:nvGrpSpPr>
      <p:grpSpPr>
        <a:xfrm>
          <a:off x="0" y="0"/>
          <a:ext cx="0" cy="0"/>
          <a:chOff x="0" y="0"/>
          <a:chExt cx="0" cy="0"/>
        </a:xfrm>
      </p:grpSpPr>
      <p:sp>
        <p:nvSpPr>
          <p:cNvPr id="2" name="Rectangle"/>
          <p:cNvSpPr/>
          <p:nvPr/>
        </p:nvSpPr>
        <p:spPr>
          <a:xfrm>
            <a:off x="0" y="1371600"/>
            <a:ext cx="24384000" cy="10972800"/>
          </a:xfrm>
          <a:prstGeom prst="rect">
            <a:avLst/>
          </a:prstGeom>
          <a:gradFill>
            <a:gsLst>
              <a:gs pos="0">
                <a:srgbClr val="182019">
                  <a:alpha val="79895"/>
                </a:srgbClr>
              </a:gs>
              <a:gs pos="100000">
                <a:srgbClr val="120722">
                  <a:alpha val="79895"/>
                </a:srgbClr>
              </a:gs>
            </a:gsLst>
            <a:path>
              <a:fillToRect l="25976" t="22559" r="74023" b="77440"/>
            </a:path>
          </a:gra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 name="Body Level One…"/>
          <p:cNvSpPr txBox="1">
            <a:spLocks noGrp="1"/>
          </p:cNvSpPr>
          <p:nvPr>
            <p:ph type="body" idx="1"/>
          </p:nvPr>
        </p:nvSpPr>
        <p:spPr>
          <a:xfrm>
            <a:off x="1592385" y="2281534"/>
            <a:ext cx="15555591" cy="9152932"/>
          </a:xfrm>
          <a:prstGeom prst="rect">
            <a:avLst/>
          </a:prstGeom>
          <a:ln w="12700">
            <a:miter lim="400000"/>
          </a:ln>
          <a:effectLst>
            <a:outerShdw blurRad="50800" dir="27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47"/>
              </a:buBlip>
            </a:lvl1pPr>
            <a:lvl2pPr>
              <a:buBlip>
                <a:blip r:embed="rId48"/>
              </a:buBlip>
            </a:lvl2pPr>
            <a:lvl3pPr>
              <a:buBlip>
                <a:blip r:embed="rId49"/>
              </a:buBlip>
            </a:lvl3pPr>
            <a:lvl4pPr>
              <a:buBlip>
                <a:blip r:embed="rId50"/>
              </a:buBlip>
            </a:lvl4pPr>
            <a:lvl5pPr>
              <a:buBlip>
                <a:blip r:embed="rId51"/>
              </a:buBlip>
            </a:lvl5p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1364902" y="2281535"/>
            <a:ext cx="20289293" cy="2092526"/>
          </a:xfrm>
          <a:prstGeom prst="rect">
            <a:avLst/>
          </a:prstGeom>
          <a:ln w="12700">
            <a:miter lim="400000"/>
          </a:ln>
          <a:effectLst>
            <a:outerShdw blurRad="50800" dir="27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Slide Number"/>
          <p:cNvSpPr txBox="1">
            <a:spLocks noGrp="1"/>
          </p:cNvSpPr>
          <p:nvPr>
            <p:ph type="sldNum" sz="quarter" idx="2"/>
          </p:nvPr>
        </p:nvSpPr>
        <p:spPr>
          <a:xfrm>
            <a:off x="21847706" y="12806064"/>
            <a:ext cx="2081327" cy="508001"/>
          </a:xfrm>
          <a:prstGeom prst="rect">
            <a:avLst/>
          </a:prstGeom>
          <a:ln w="12700">
            <a:miter lim="400000"/>
          </a:ln>
        </p:spPr>
        <p:txBody>
          <a:bodyPr lIns="50800" tIns="50800" rIns="50800" bIns="50800" anchor="b">
            <a:spAutoFit/>
          </a:bodyPr>
          <a:lstStyle>
            <a:lvl1pPr algn="r">
              <a:defRPr sz="2800" cap="none"/>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transition spd="med"/>
  <p:txStyles>
    <p:titleStyle>
      <a:lvl1pPr marL="0" marR="0" indent="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1pPr>
      <a:lvl2pPr marL="0" marR="0" indent="2286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2pPr>
      <a:lvl3pPr marL="0" marR="0" indent="4572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3pPr>
      <a:lvl4pPr marL="0" marR="0" indent="6858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4pPr>
      <a:lvl5pPr marL="0" marR="0" indent="9144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5pPr>
      <a:lvl6pPr marL="0" marR="0" indent="11430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6pPr>
      <a:lvl7pPr marL="0" marR="0" indent="13716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7pPr>
      <a:lvl8pPr marL="0" marR="0" indent="16002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8pPr>
      <a:lvl9pPr marL="0" marR="0" indent="1828800" algn="l" defTabSz="825500" rtl="0" latinLnBrk="0">
        <a:lnSpc>
          <a:spcPct val="90000"/>
        </a:lnSpc>
        <a:spcBef>
          <a:spcPts val="0"/>
        </a:spcBef>
        <a:spcAft>
          <a:spcPts val="0"/>
        </a:spcAft>
        <a:buClrTx/>
        <a:buSzTx/>
        <a:buFontTx/>
        <a:buNone/>
        <a:tabLst/>
        <a:defRPr sz="8800" b="0" i="0" u="none" strike="noStrike" cap="small" spc="0" baseline="0">
          <a:solidFill>
            <a:srgbClr val="FFFFFF"/>
          </a:solidFill>
          <a:uFillTx/>
          <a:latin typeface="+mn-lt"/>
          <a:ea typeface="+mn-ea"/>
          <a:cs typeface="+mn-cs"/>
          <a:sym typeface="Gill Sans Light"/>
        </a:defRPr>
      </a:lvl9pPr>
    </p:titleStyle>
    <p:bodyStyle>
      <a:lvl1pPr marL="533400" marR="0" indent="-533400" algn="l" defTabSz="825500" rtl="0" latinLnBrk="0">
        <a:lnSpc>
          <a:spcPct val="100000"/>
        </a:lnSpc>
        <a:spcBef>
          <a:spcPts val="3500"/>
        </a:spcBef>
        <a:spcAft>
          <a:spcPts val="0"/>
        </a:spcAft>
        <a:buClr>
          <a:srgbClr val="58B0DC"/>
        </a:buClr>
        <a:buSzPct val="50000"/>
        <a:buFontTx/>
        <a:buBlip>
          <a:blip r:embed="rId47"/>
        </a:buBlip>
        <a:tabLst/>
        <a:defRPr sz="3600" b="0" i="0" u="none" strike="noStrike" cap="small" spc="0" baseline="0">
          <a:solidFill>
            <a:srgbClr val="FFFFFF"/>
          </a:solidFill>
          <a:uFillTx/>
          <a:latin typeface="+mn-lt"/>
          <a:ea typeface="+mn-ea"/>
          <a:cs typeface="+mn-cs"/>
          <a:sym typeface="Gill Sans Light"/>
        </a:defRPr>
      </a:lvl1pPr>
      <a:lvl2pPr marL="1168400" marR="0" indent="-533400" algn="l" defTabSz="825500" rtl="0" latinLnBrk="0">
        <a:lnSpc>
          <a:spcPct val="100000"/>
        </a:lnSpc>
        <a:spcBef>
          <a:spcPts val="3500"/>
        </a:spcBef>
        <a:spcAft>
          <a:spcPts val="0"/>
        </a:spcAft>
        <a:buClr>
          <a:srgbClr val="58B0DC"/>
        </a:buClr>
        <a:buSzPct val="50000"/>
        <a:buFontTx/>
        <a:buBlip>
          <a:blip r:embed="rId48"/>
        </a:buBlip>
        <a:tabLst/>
        <a:defRPr sz="3600" b="0" i="0" u="none" strike="noStrike" cap="small" spc="0" baseline="0">
          <a:solidFill>
            <a:srgbClr val="FFFFFF"/>
          </a:solidFill>
          <a:uFillTx/>
          <a:latin typeface="+mn-lt"/>
          <a:ea typeface="+mn-ea"/>
          <a:cs typeface="+mn-cs"/>
          <a:sym typeface="Gill Sans Light"/>
        </a:defRPr>
      </a:lvl2pPr>
      <a:lvl3pPr marL="1803400" marR="0" indent="-533400" algn="l" defTabSz="825500" rtl="0" latinLnBrk="0">
        <a:lnSpc>
          <a:spcPct val="100000"/>
        </a:lnSpc>
        <a:spcBef>
          <a:spcPts val="3500"/>
        </a:spcBef>
        <a:spcAft>
          <a:spcPts val="0"/>
        </a:spcAft>
        <a:buClr>
          <a:srgbClr val="58B0DC"/>
        </a:buClr>
        <a:buSzPct val="50000"/>
        <a:buFontTx/>
        <a:buBlip>
          <a:blip r:embed="rId49"/>
        </a:buBlip>
        <a:tabLst/>
        <a:defRPr sz="3600" b="0" i="0" u="none" strike="noStrike" cap="small" spc="0" baseline="0">
          <a:solidFill>
            <a:srgbClr val="FFFFFF"/>
          </a:solidFill>
          <a:uFillTx/>
          <a:latin typeface="+mn-lt"/>
          <a:ea typeface="+mn-ea"/>
          <a:cs typeface="+mn-cs"/>
          <a:sym typeface="Gill Sans Light"/>
        </a:defRPr>
      </a:lvl3pPr>
      <a:lvl4pPr marL="2438400" marR="0" indent="-533400" algn="l" defTabSz="825500" rtl="0" latinLnBrk="0">
        <a:lnSpc>
          <a:spcPct val="100000"/>
        </a:lnSpc>
        <a:spcBef>
          <a:spcPts val="3500"/>
        </a:spcBef>
        <a:spcAft>
          <a:spcPts val="0"/>
        </a:spcAft>
        <a:buClr>
          <a:srgbClr val="58B0DC"/>
        </a:buClr>
        <a:buSzPct val="50000"/>
        <a:buFontTx/>
        <a:buBlip>
          <a:blip r:embed="rId50"/>
        </a:buBlip>
        <a:tabLst/>
        <a:defRPr sz="3600" b="0" i="0" u="none" strike="noStrike" cap="small" spc="0" baseline="0">
          <a:solidFill>
            <a:srgbClr val="FFFFFF"/>
          </a:solidFill>
          <a:uFillTx/>
          <a:latin typeface="+mn-lt"/>
          <a:ea typeface="+mn-ea"/>
          <a:cs typeface="+mn-cs"/>
          <a:sym typeface="Gill Sans Light"/>
        </a:defRPr>
      </a:lvl4pPr>
      <a:lvl5pPr marL="3073400" marR="0" indent="-533400" algn="l" defTabSz="825500" rtl="0" latinLnBrk="0">
        <a:lnSpc>
          <a:spcPct val="100000"/>
        </a:lnSpc>
        <a:spcBef>
          <a:spcPts val="3500"/>
        </a:spcBef>
        <a:spcAft>
          <a:spcPts val="0"/>
        </a:spcAft>
        <a:buClr>
          <a:srgbClr val="58B0DC"/>
        </a:buClr>
        <a:buSzPct val="50000"/>
        <a:buFontTx/>
        <a:buBlip>
          <a:blip r:embed="rId51"/>
        </a:buBlip>
        <a:tabLst/>
        <a:defRPr sz="3600" b="0" i="0" u="none" strike="noStrike" cap="small" spc="0" baseline="0">
          <a:solidFill>
            <a:srgbClr val="FFFFFF"/>
          </a:solidFill>
          <a:uFillTx/>
          <a:latin typeface="+mn-lt"/>
          <a:ea typeface="+mn-ea"/>
          <a:cs typeface="+mn-cs"/>
          <a:sym typeface="Gill Sans Light"/>
        </a:defRPr>
      </a:lvl5pPr>
      <a:lvl6pPr marL="3614615" marR="0" indent="-439615" algn="l" defTabSz="825500" rtl="0" latinLnBrk="0">
        <a:lnSpc>
          <a:spcPct val="100000"/>
        </a:lnSpc>
        <a:spcBef>
          <a:spcPts val="3500"/>
        </a:spcBef>
        <a:spcAft>
          <a:spcPts val="0"/>
        </a:spcAft>
        <a:buClr>
          <a:srgbClr val="58B0DC"/>
        </a:buClr>
        <a:buSzPct val="75000"/>
        <a:buFontTx/>
        <a:buChar char="•"/>
        <a:tabLst/>
        <a:defRPr sz="3600" b="0" i="0" u="none" strike="noStrike" cap="small" spc="0" baseline="0">
          <a:solidFill>
            <a:srgbClr val="FFFFFF"/>
          </a:solidFill>
          <a:uFillTx/>
          <a:latin typeface="+mn-lt"/>
          <a:ea typeface="+mn-ea"/>
          <a:cs typeface="+mn-cs"/>
          <a:sym typeface="Gill Sans Light"/>
        </a:defRPr>
      </a:lvl6pPr>
      <a:lvl7pPr marL="4249615" marR="0" indent="-439615" algn="l" defTabSz="825500" rtl="0" latinLnBrk="0">
        <a:lnSpc>
          <a:spcPct val="100000"/>
        </a:lnSpc>
        <a:spcBef>
          <a:spcPts val="3500"/>
        </a:spcBef>
        <a:spcAft>
          <a:spcPts val="0"/>
        </a:spcAft>
        <a:buClr>
          <a:srgbClr val="58B0DC"/>
        </a:buClr>
        <a:buSzPct val="75000"/>
        <a:buFontTx/>
        <a:buChar char="•"/>
        <a:tabLst/>
        <a:defRPr sz="3600" b="0" i="0" u="none" strike="noStrike" cap="small" spc="0" baseline="0">
          <a:solidFill>
            <a:srgbClr val="FFFFFF"/>
          </a:solidFill>
          <a:uFillTx/>
          <a:latin typeface="+mn-lt"/>
          <a:ea typeface="+mn-ea"/>
          <a:cs typeface="+mn-cs"/>
          <a:sym typeface="Gill Sans Light"/>
        </a:defRPr>
      </a:lvl7pPr>
      <a:lvl8pPr marL="4884615" marR="0" indent="-439615" algn="l" defTabSz="825500" rtl="0" latinLnBrk="0">
        <a:lnSpc>
          <a:spcPct val="100000"/>
        </a:lnSpc>
        <a:spcBef>
          <a:spcPts val="3500"/>
        </a:spcBef>
        <a:spcAft>
          <a:spcPts val="0"/>
        </a:spcAft>
        <a:buClr>
          <a:srgbClr val="58B0DC"/>
        </a:buClr>
        <a:buSzPct val="75000"/>
        <a:buFontTx/>
        <a:buChar char="•"/>
        <a:tabLst/>
        <a:defRPr sz="3600" b="0" i="0" u="none" strike="noStrike" cap="small" spc="0" baseline="0">
          <a:solidFill>
            <a:srgbClr val="FFFFFF"/>
          </a:solidFill>
          <a:uFillTx/>
          <a:latin typeface="+mn-lt"/>
          <a:ea typeface="+mn-ea"/>
          <a:cs typeface="+mn-cs"/>
          <a:sym typeface="Gill Sans Light"/>
        </a:defRPr>
      </a:lvl8pPr>
      <a:lvl9pPr marL="5519615" marR="0" indent="-439615" algn="l" defTabSz="825500" rtl="0" latinLnBrk="0">
        <a:lnSpc>
          <a:spcPct val="100000"/>
        </a:lnSpc>
        <a:spcBef>
          <a:spcPts val="3500"/>
        </a:spcBef>
        <a:spcAft>
          <a:spcPts val="0"/>
        </a:spcAft>
        <a:buClr>
          <a:srgbClr val="58B0DC"/>
        </a:buClr>
        <a:buSzPct val="75000"/>
        <a:buFontTx/>
        <a:buChar char="•"/>
        <a:tabLst/>
        <a:defRPr sz="3600" b="0" i="0" u="none" strike="noStrike" cap="small" spc="0" baseline="0">
          <a:solidFill>
            <a:srgbClr val="FFFFFF"/>
          </a:solidFill>
          <a:uFillTx/>
          <a:latin typeface="+mn-lt"/>
          <a:ea typeface="+mn-ea"/>
          <a:cs typeface="+mn-cs"/>
          <a:sym typeface="Gill Sans Light"/>
        </a:defRPr>
      </a:lvl9pPr>
    </p:bodyStyle>
    <p:otherStyle>
      <a:lvl1pPr marL="0" marR="0" indent="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1pPr>
      <a:lvl2pPr marL="0" marR="0" indent="2286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2pPr>
      <a:lvl3pPr marL="0" marR="0" indent="4572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3pPr>
      <a:lvl4pPr marL="0" marR="0" indent="6858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4pPr>
      <a:lvl5pPr marL="0" marR="0" indent="9144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5pPr>
      <a:lvl6pPr marL="0" marR="0" indent="11430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6pPr>
      <a:lvl7pPr marL="0" marR="0" indent="13716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7pPr>
      <a:lvl8pPr marL="0" marR="0" indent="16002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8pPr>
      <a:lvl9pPr marL="0" marR="0" indent="1828800" algn="r" defTabSz="8255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uniting.church/a-voice-to-parliament-in-2-pages/" TargetMode="External"/><Relationship Id="rId7" Type="http://schemas.openxmlformats.org/officeDocument/2006/relationships/hyperlink" Target="https://uniting.church/together-yes/" TargetMode="External"/><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hyperlink" Target="https://ulurustatement.org/the-statement/view-the-statement/" TargetMode="External"/><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hyperlink" Target="https://uniting.church/voi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slideLayout" Target="../slideLayouts/slideLayout3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UNITING-FOR-THE-VOICE-3000-×-1500-px.png" descr="UNITING-FOR-THE-VOICE-3000-×-1500-px.png"/>
          <p:cNvPicPr>
            <a:picLocks noGrp="1" noChangeAspect="1"/>
          </p:cNvPicPr>
          <p:nvPr>
            <p:ph type="pic" idx="21"/>
          </p:nvPr>
        </p:nvPicPr>
        <p:blipFill>
          <a:blip r:embed="rId2"/>
          <a:srcRect l="5555" r="5555"/>
          <a:stretch>
            <a:fillRect/>
          </a:stretch>
        </p:blipFill>
        <p:spPr>
          <a:xfrm>
            <a:off x="-1" y="0"/>
            <a:ext cx="24384001" cy="137160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pink gradient&#10;&#10;Description automatically generated with low confidence">
            <a:extLst>
              <a:ext uri="{FF2B5EF4-FFF2-40B4-BE49-F238E27FC236}">
                <a16:creationId xmlns:a16="http://schemas.microsoft.com/office/drawing/2014/main" id="{87B88FC4-1A22-D595-27F5-779B82EA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432000" cy="13716000"/>
          </a:xfrm>
          <a:prstGeom prst="rect">
            <a:avLst/>
          </a:prstGeom>
        </p:spPr>
      </p:pic>
      <p:sp>
        <p:nvSpPr>
          <p:cNvPr id="4" name="Rectangle 3">
            <a:extLst>
              <a:ext uri="{FF2B5EF4-FFF2-40B4-BE49-F238E27FC236}">
                <a16:creationId xmlns:a16="http://schemas.microsoft.com/office/drawing/2014/main" id="{BEF6510B-5107-EB97-B9E7-4746B9DC1134}"/>
              </a:ext>
            </a:extLst>
          </p:cNvPr>
          <p:cNvSpPr/>
          <p:nvPr/>
        </p:nvSpPr>
        <p:spPr>
          <a:xfrm>
            <a:off x="-534837" y="4403937"/>
            <a:ext cx="25844740" cy="6573329"/>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35" name="A Referendum for an Aboriginal and Torres Strait Islander Voice to Parliament"/>
          <p:cNvSpPr txBox="1">
            <a:spLocks noGrp="1"/>
          </p:cNvSpPr>
          <p:nvPr>
            <p:ph type="ctrTitle"/>
          </p:nvPr>
        </p:nvSpPr>
        <p:spPr>
          <a:xfrm>
            <a:off x="4842164" y="5512595"/>
            <a:ext cx="17266999" cy="3520312"/>
          </a:xfrm>
          <a:prstGeom prst="rect">
            <a:avLst/>
          </a:prstGeom>
        </p:spPr>
        <p:txBody>
          <a:bodyPr>
            <a:normAutofit fontScale="90000"/>
          </a:bodyPr>
          <a:lstStyle>
            <a:lvl1pPr defTabSz="610870">
              <a:defRPr sz="8436"/>
            </a:lvl1pPr>
          </a:lstStyle>
          <a:p>
            <a:r>
              <a:rPr>
                <a:latin typeface="Mulish Black" pitchFamily="2" charset="0"/>
              </a:rPr>
              <a:t>A Referendum for an Aboriginal and Torres Strait Islander Voice to Parliament</a:t>
            </a:r>
          </a:p>
        </p:txBody>
      </p:sp>
      <p:sp>
        <p:nvSpPr>
          <p:cNvPr id="536" name="A Resource from the Uniting Church Assembly"/>
          <p:cNvSpPr txBox="1">
            <a:spLocks noGrp="1"/>
          </p:cNvSpPr>
          <p:nvPr>
            <p:ph type="subTitle" sz="quarter" idx="1"/>
          </p:nvPr>
        </p:nvSpPr>
        <p:spPr>
          <a:prstGeom prst="rect">
            <a:avLst/>
          </a:prstGeom>
        </p:spPr>
        <p:txBody>
          <a:bodyPr/>
          <a:lstStyle/>
          <a:p>
            <a:r>
              <a:rPr>
                <a:latin typeface="Mulish ExtraLight" pitchFamily="2" charset="0"/>
              </a:rPr>
              <a:t>A Resource from the Uniting Church Assembly</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pink gradient">
            <a:extLst>
              <a:ext uri="{FF2B5EF4-FFF2-40B4-BE49-F238E27FC236}">
                <a16:creationId xmlns:a16="http://schemas.microsoft.com/office/drawing/2014/main" id="{DC275B2C-DFC5-DD09-65F4-08EBFFA26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Rectangle 2">
            <a:extLst>
              <a:ext uri="{FF2B5EF4-FFF2-40B4-BE49-F238E27FC236}">
                <a16:creationId xmlns:a16="http://schemas.microsoft.com/office/drawing/2014/main" id="{53679DD2-3367-2383-0AE0-7C90917F16E0}"/>
              </a:ext>
            </a:extLst>
          </p:cNvPr>
          <p:cNvSpPr/>
          <p:nvPr/>
        </p:nvSpPr>
        <p:spPr>
          <a:xfrm>
            <a:off x="-173890" y="2887957"/>
            <a:ext cx="28255596" cy="8352000"/>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38" name="This year, we will have the opportunity to vote on whether we should recognise Aboriginal and Torres Strait Islanders in our constitution.…"/>
          <p:cNvSpPr txBox="1">
            <a:spLocks noGrp="1"/>
          </p:cNvSpPr>
          <p:nvPr>
            <p:ph type="body" idx="1"/>
          </p:nvPr>
        </p:nvSpPr>
        <p:spPr>
          <a:xfrm>
            <a:off x="2053832" y="2666545"/>
            <a:ext cx="20613664" cy="9152932"/>
          </a:xfrm>
          <a:prstGeom prst="rect">
            <a:avLst/>
          </a:prstGeom>
        </p:spPr>
        <p:txBody>
          <a:bodyPr/>
          <a:lstStyle/>
          <a:p>
            <a:pPr marL="0" indent="0">
              <a:buClrTx/>
              <a:buSzTx/>
              <a:buNone/>
              <a:defRPr sz="4000"/>
            </a:pPr>
            <a:r>
              <a:rPr>
                <a:latin typeface="Mulish Medium" pitchFamily="2" charset="0"/>
              </a:rPr>
              <a:t>This year, we will have the opportunity to vote on whether we should </a:t>
            </a:r>
            <a:r>
              <a:rPr err="1">
                <a:latin typeface="Mulish Medium" pitchFamily="2" charset="0"/>
              </a:rPr>
              <a:t>recognise</a:t>
            </a:r>
            <a:r>
              <a:rPr>
                <a:latin typeface="Mulish Medium" pitchFamily="2" charset="0"/>
              </a:rPr>
              <a:t> Aboriginal and Torres Strait Islanders in our constitution.</a:t>
            </a:r>
          </a:p>
          <a:p>
            <a:pPr marL="0" indent="0">
              <a:buClrTx/>
              <a:buSzTx/>
              <a:buNone/>
              <a:defRPr sz="4000"/>
            </a:pPr>
            <a:r>
              <a:rPr>
                <a:latin typeface="Mulish Medium" pitchFamily="2" charset="0"/>
              </a:rPr>
              <a:t>We will be asked whether to make that important symbolic action by supporting an Indigenous “Voice” to Parliament.</a:t>
            </a:r>
          </a:p>
          <a:p>
            <a:pPr marL="0" indent="0">
              <a:buClrTx/>
              <a:buSzTx/>
              <a:buNone/>
              <a:defRPr sz="4000"/>
            </a:pPr>
            <a:r>
              <a:rPr>
                <a:latin typeface="Mulish Medium" pitchFamily="2" charset="0"/>
              </a:rPr>
              <a:t>This is the first of three things called for by the Uluru Statement from the Heart — an invitation from First Nations people to all Australians to help build a better future. It is a vital first step to enabling Treaty</a:t>
            </a:r>
            <a:r>
              <a:rPr lang="en-US">
                <a:latin typeface="Mulish Medium" pitchFamily="2" charset="0"/>
              </a:rPr>
              <a:t> </a:t>
            </a:r>
            <a:r>
              <a:rPr lang="en-AU">
                <a:latin typeface="Mulish Medium" pitchFamily="2" charset="0"/>
              </a:rPr>
              <a:t>and Truth-telling</a:t>
            </a:r>
            <a:r>
              <a:rPr>
                <a:latin typeface="Mulish Medium" pitchFamily="2" charset="0"/>
              </a:rPr>
              <a:t>.</a:t>
            </a:r>
          </a:p>
          <a:p>
            <a:pPr marL="0" indent="0" algn="ctr">
              <a:buClrTx/>
              <a:buSzTx/>
              <a:buNone/>
              <a:defRPr sz="4200">
                <a:latin typeface="Gill Sans UltraBold"/>
                <a:ea typeface="Gill Sans UltraBold"/>
                <a:cs typeface="Gill Sans UltraBold"/>
                <a:sym typeface="Gill Sans UltraBold"/>
              </a:defRPr>
            </a:pPr>
            <a:r>
              <a:rPr>
                <a:latin typeface="Mulish Black" pitchFamily="2" charset="0"/>
              </a:rPr>
              <a:t>Voice. </a:t>
            </a:r>
            <a:r>
              <a:rPr lang="en-AU">
                <a:latin typeface="Mulish Black" pitchFamily="2" charset="0"/>
              </a:rPr>
              <a:t>Treaty.</a:t>
            </a:r>
            <a:r>
              <a:rPr>
                <a:latin typeface="Mulish Black" pitchFamily="2" charset="0"/>
              </a:rPr>
              <a:t> Truth.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pink gradient&#10;&#10;Description automatically generated with low confidence">
            <a:extLst>
              <a:ext uri="{FF2B5EF4-FFF2-40B4-BE49-F238E27FC236}">
                <a16:creationId xmlns:a16="http://schemas.microsoft.com/office/drawing/2014/main" id="{BD8ECE6F-7D0C-C4A5-F042-6B803214B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Rectangle 2">
            <a:extLst>
              <a:ext uri="{FF2B5EF4-FFF2-40B4-BE49-F238E27FC236}">
                <a16:creationId xmlns:a16="http://schemas.microsoft.com/office/drawing/2014/main" id="{313EAB08-D22C-801A-85B3-274747D5B649}"/>
              </a:ext>
            </a:extLst>
          </p:cNvPr>
          <p:cNvSpPr/>
          <p:nvPr/>
        </p:nvSpPr>
        <p:spPr>
          <a:xfrm>
            <a:off x="-730370" y="4075395"/>
            <a:ext cx="25844740" cy="7200000"/>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40" name="Why is it needed?"/>
          <p:cNvSpPr txBox="1">
            <a:spLocks noGrp="1"/>
          </p:cNvSpPr>
          <p:nvPr>
            <p:ph type="title"/>
          </p:nvPr>
        </p:nvSpPr>
        <p:spPr>
          <a:prstGeom prst="rect">
            <a:avLst/>
          </a:prstGeom>
        </p:spPr>
        <p:txBody>
          <a:bodyPr/>
          <a:lstStyle/>
          <a:p>
            <a:r>
              <a:rPr b="1">
                <a:latin typeface="Mulish Medium" pitchFamily="2" charset="0"/>
              </a:rPr>
              <a:t>Why is it needed?</a:t>
            </a:r>
          </a:p>
        </p:txBody>
      </p:sp>
      <p:sp>
        <p:nvSpPr>
          <p:cNvPr id="541" name="Symbolic recognition of First Peoples in our country’s foundational document.   “In 1967, we were counted. In 2023, we seek to be heard” (Hon Linda Burney MP)…"/>
          <p:cNvSpPr txBox="1">
            <a:spLocks noGrp="1"/>
          </p:cNvSpPr>
          <p:nvPr>
            <p:ph type="body" sz="half" idx="1"/>
          </p:nvPr>
        </p:nvSpPr>
        <p:spPr>
          <a:xfrm>
            <a:off x="1592385" y="4831260"/>
            <a:ext cx="21604499" cy="6603206"/>
          </a:xfrm>
          <a:prstGeom prst="rect">
            <a:avLst/>
          </a:prstGeom>
        </p:spPr>
        <p:txBody>
          <a:bodyPr>
            <a:normAutofit/>
          </a:bodyPr>
          <a:lstStyle/>
          <a:p>
            <a:pPr marL="528066" indent="-528066" defTabSz="817244">
              <a:spcBef>
                <a:spcPts val="3400"/>
              </a:spcBef>
              <a:buBlip>
                <a:blip r:embed="rId3"/>
              </a:buBlip>
              <a:defRPr sz="3564"/>
            </a:pPr>
            <a:r>
              <a:rPr>
                <a:latin typeface="Mulish" pitchFamily="2" charset="0"/>
              </a:rPr>
              <a:t>Symbolic recognition of First Peoples in our country’s foundational document.   “In 1967, we were counted. </a:t>
            </a:r>
            <a:r>
              <a:rPr lang="en-US">
                <a:latin typeface="Mulish" pitchFamily="2" charset="0"/>
              </a:rPr>
              <a:t>In 2017, </a:t>
            </a:r>
            <a:r>
              <a:rPr>
                <a:latin typeface="Mulish" pitchFamily="2" charset="0"/>
              </a:rPr>
              <a:t>we seek to be heard”</a:t>
            </a:r>
            <a:br>
              <a:rPr lang="en-AU">
                <a:latin typeface="Mulish" pitchFamily="2" charset="0"/>
              </a:rPr>
            </a:br>
            <a:r>
              <a:rPr>
                <a:latin typeface="Mulish" pitchFamily="2" charset="0"/>
              </a:rPr>
              <a:t>(</a:t>
            </a:r>
            <a:r>
              <a:rPr lang="en-US">
                <a:latin typeface="Mulish" pitchFamily="2" charset="0"/>
              </a:rPr>
              <a:t>Uluru Statement from the Heart</a:t>
            </a:r>
            <a:r>
              <a:rPr>
                <a:latin typeface="Mulish" pitchFamily="2" charset="0"/>
              </a:rPr>
              <a:t>)</a:t>
            </a:r>
            <a:r>
              <a:rPr lang="en-AU">
                <a:latin typeface="Mulish" pitchFamily="2" charset="0"/>
              </a:rPr>
              <a:t>.</a:t>
            </a:r>
            <a:endParaRPr>
              <a:latin typeface="Mulish" pitchFamily="2" charset="0"/>
            </a:endParaRPr>
          </a:p>
          <a:p>
            <a:pPr marL="528066" indent="-528066" defTabSz="817244">
              <a:spcBef>
                <a:spcPts val="3400"/>
              </a:spcBef>
              <a:buBlip>
                <a:blip r:embed="rId3"/>
              </a:buBlip>
              <a:defRPr sz="3564"/>
            </a:pPr>
            <a:r>
              <a:rPr>
                <a:latin typeface="Mulish" pitchFamily="2" charset="0"/>
              </a:rPr>
              <a:t>Since 1967 five different legislated forums for Indigenous voices to be heard have been created and disbanded. Putting it in the Constitution provides for longevity.</a:t>
            </a:r>
          </a:p>
          <a:p>
            <a:pPr marL="528066" indent="-528066" defTabSz="817244">
              <a:spcBef>
                <a:spcPts val="3400"/>
              </a:spcBef>
              <a:buBlip>
                <a:blip r:embed="rId3"/>
              </a:buBlip>
              <a:defRPr sz="3564"/>
            </a:pPr>
            <a:r>
              <a:rPr>
                <a:latin typeface="Mulish" pitchFamily="2" charset="0"/>
              </a:rPr>
              <a:t>There is a great need for well-informed, practical solutions to overcoming disadvantage. Hearing First Peoples’ voices is key to this.</a:t>
            </a:r>
          </a:p>
          <a:p>
            <a:pPr marL="528066" indent="-528066" defTabSz="817244">
              <a:spcBef>
                <a:spcPts val="3400"/>
              </a:spcBef>
              <a:buBlip>
                <a:blip r:embed="rId3"/>
              </a:buBlip>
              <a:defRPr sz="3564"/>
            </a:pPr>
            <a:r>
              <a:rPr>
                <a:latin typeface="Mulish" pitchFamily="2" charset="0"/>
              </a:rPr>
              <a:t>A Voice is needed as a pathway to Treaty</a:t>
            </a:r>
            <a:r>
              <a:rPr lang="en-US">
                <a:latin typeface="Mulish" pitchFamily="2" charset="0"/>
              </a:rPr>
              <a:t> and</a:t>
            </a:r>
            <a:r>
              <a:rPr>
                <a:latin typeface="Mulish" pitchFamily="2" charset="0"/>
              </a:rPr>
              <a:t> </a:t>
            </a:r>
            <a:r>
              <a:rPr lang="en-AU">
                <a:latin typeface="Mulish" pitchFamily="2" charset="0"/>
              </a:rPr>
              <a:t>Truth-telling </a:t>
            </a:r>
            <a:r>
              <a:rPr>
                <a:latin typeface="Mulish" pitchFamily="2" charset="0"/>
              </a:rPr>
              <a:t>for which the Uluru Statement calls.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Justice-for-First-Peoples-Banner.png" descr="Justice-for-First-Peoples-Banner.png"/>
          <p:cNvPicPr>
            <a:picLocks noGrp="1" noChangeAspect="1"/>
          </p:cNvPicPr>
          <p:nvPr>
            <p:ph type="pic" idx="21"/>
          </p:nvPr>
        </p:nvPicPr>
        <p:blipFill>
          <a:blip r:embed="rId2">
            <a:alphaModFix amt="37934"/>
          </a:blip>
          <a:srcRect r="5376"/>
          <a:stretch>
            <a:fillRect/>
          </a:stretch>
        </p:blipFill>
        <p:spPr>
          <a:xfrm>
            <a:off x="-1" y="0"/>
            <a:ext cx="24384001" cy="13716000"/>
          </a:xfrm>
          <a:prstGeom prst="rect">
            <a:avLst/>
          </a:prstGeom>
        </p:spPr>
      </p:pic>
      <p:pic>
        <p:nvPicPr>
          <p:cNvPr id="544" name="BG-HD-V0.jpg" descr="BG-HD-V0.jpg"/>
          <p:cNvPicPr>
            <a:picLocks noChangeAspect="1"/>
          </p:cNvPicPr>
          <p:nvPr/>
        </p:nvPicPr>
        <p:blipFill>
          <a:blip r:embed="rId3">
            <a:alphaModFix amt="50073"/>
          </a:blip>
          <a:srcRect t="63413" b="10018"/>
          <a:stretch>
            <a:fillRect/>
          </a:stretch>
        </p:blipFill>
        <p:spPr>
          <a:xfrm>
            <a:off x="32692" y="8694763"/>
            <a:ext cx="24343925" cy="3638101"/>
          </a:xfrm>
          <a:prstGeom prst="rect">
            <a:avLst/>
          </a:prstGeom>
          <a:ln w="12700">
            <a:miter lim="400000"/>
          </a:ln>
        </p:spPr>
      </p:pic>
      <p:sp>
        <p:nvSpPr>
          <p:cNvPr id="545" name="Rectangle"/>
          <p:cNvSpPr/>
          <p:nvPr/>
        </p:nvSpPr>
        <p:spPr>
          <a:xfrm>
            <a:off x="0" y="8668839"/>
            <a:ext cx="24384000" cy="3675561"/>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 name="Picture 6">
            <a:extLst>
              <a:ext uri="{FF2B5EF4-FFF2-40B4-BE49-F238E27FC236}">
                <a16:creationId xmlns:a16="http://schemas.microsoft.com/office/drawing/2014/main" id="{9AF5734D-FE09-CEA4-98B8-6FF88ED318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772" y="-69380"/>
            <a:ext cx="24688080" cy="14459148"/>
          </a:xfrm>
          <a:prstGeom prst="rect">
            <a:avLst/>
          </a:prstGeom>
        </p:spPr>
      </p:pic>
      <p:pic>
        <p:nvPicPr>
          <p:cNvPr id="2" name="Picture 1" descr="A blue and pink gradient&#10;&#10;Description automatically generated with low confidence">
            <a:extLst>
              <a:ext uri="{FF2B5EF4-FFF2-40B4-BE49-F238E27FC236}">
                <a16:creationId xmlns:a16="http://schemas.microsoft.com/office/drawing/2014/main" id="{BB3C24B5-2C29-5FF2-E2E6-A5AC6CF51ED9}"/>
              </a:ext>
            </a:extLst>
          </p:cNvPr>
          <p:cNvPicPr>
            <a:picLocks noChangeAspect="1"/>
          </p:cNvPicPr>
          <p:nvPr/>
        </p:nvPicPr>
        <p:blipFill>
          <a:blip r:embed="rId5">
            <a:alphaModFix amt="68000"/>
            <a:extLst>
              <a:ext uri="{28A0092B-C50C-407E-A947-70E740481C1C}">
                <a14:useLocalDpi xmlns:a14="http://schemas.microsoft.com/office/drawing/2010/main" val="0"/>
              </a:ext>
            </a:extLst>
          </a:blip>
          <a:stretch>
            <a:fillRect/>
          </a:stretch>
        </p:blipFill>
        <p:spPr>
          <a:xfrm>
            <a:off x="-414521" y="-34690"/>
            <a:ext cx="24765829" cy="14424458"/>
          </a:xfrm>
          <a:prstGeom prst="rect">
            <a:avLst/>
          </a:prstGeom>
        </p:spPr>
      </p:pic>
      <p:sp>
        <p:nvSpPr>
          <p:cNvPr id="3" name="Rectangle 2">
            <a:extLst>
              <a:ext uri="{FF2B5EF4-FFF2-40B4-BE49-F238E27FC236}">
                <a16:creationId xmlns:a16="http://schemas.microsoft.com/office/drawing/2014/main" id="{502EB2B4-148B-F834-55E2-DDE68D401D41}"/>
              </a:ext>
            </a:extLst>
          </p:cNvPr>
          <p:cNvSpPr/>
          <p:nvPr/>
        </p:nvSpPr>
        <p:spPr>
          <a:xfrm>
            <a:off x="-414521" y="8443813"/>
            <a:ext cx="25844740" cy="4140000"/>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46" name="Why Does the UCA Support the Voice?"/>
          <p:cNvSpPr txBox="1">
            <a:spLocks noGrp="1"/>
          </p:cNvSpPr>
          <p:nvPr>
            <p:ph type="title"/>
          </p:nvPr>
        </p:nvSpPr>
        <p:spPr>
          <a:xfrm>
            <a:off x="5340928" y="8591112"/>
            <a:ext cx="17181639" cy="2574306"/>
          </a:xfrm>
          <a:prstGeom prst="rect">
            <a:avLst/>
          </a:prstGeom>
        </p:spPr>
        <p:txBody>
          <a:bodyPr/>
          <a:lstStyle/>
          <a:p>
            <a:r>
              <a:rPr>
                <a:latin typeface="Mulish Black" pitchFamily="2" charset="0"/>
              </a:rPr>
              <a:t>Why Does the UCA Support the Voice?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pink gradient">
            <a:extLst>
              <a:ext uri="{FF2B5EF4-FFF2-40B4-BE49-F238E27FC236}">
                <a16:creationId xmlns:a16="http://schemas.microsoft.com/office/drawing/2014/main" id="{F6CD7326-C2D3-0DFA-45C1-5EE388E68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Rectangle 4">
            <a:extLst>
              <a:ext uri="{FF2B5EF4-FFF2-40B4-BE49-F238E27FC236}">
                <a16:creationId xmlns:a16="http://schemas.microsoft.com/office/drawing/2014/main" id="{3C2F0F1D-699B-0C89-B227-C3FA55EAB377}"/>
              </a:ext>
            </a:extLst>
          </p:cNvPr>
          <p:cNvSpPr/>
          <p:nvPr/>
        </p:nvSpPr>
        <p:spPr>
          <a:xfrm>
            <a:off x="0" y="1557765"/>
            <a:ext cx="28255596" cy="10512000"/>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48" name="The UCA took up the invitation of the UAICC to enter into Covenant, and we see that the Invitation of the Uluru Statement to Australia is similarly an opportunity for a step into a future of justice and reconciliation.…"/>
          <p:cNvSpPr txBox="1">
            <a:spLocks noGrp="1"/>
          </p:cNvSpPr>
          <p:nvPr>
            <p:ph type="body" sz="half" idx="1"/>
          </p:nvPr>
        </p:nvSpPr>
        <p:spPr>
          <a:xfrm>
            <a:off x="1592386" y="1977607"/>
            <a:ext cx="13053269" cy="9760786"/>
          </a:xfrm>
          <a:prstGeom prst="rect">
            <a:avLst/>
          </a:prstGeom>
        </p:spPr>
        <p:txBody>
          <a:bodyPr>
            <a:normAutofit fontScale="92500"/>
          </a:bodyPr>
          <a:lstStyle/>
          <a:p>
            <a:pPr>
              <a:buBlip>
                <a:blip r:embed="rId3"/>
              </a:buBlip>
            </a:pPr>
            <a:r>
              <a:rPr>
                <a:latin typeface="Mulish" pitchFamily="2" charset="0"/>
              </a:rPr>
              <a:t>The UCA took up the invitation of the UAICC to enter into Covenant</a:t>
            </a:r>
            <a:r>
              <a:rPr lang="en-US">
                <a:latin typeface="Mulish" pitchFamily="2" charset="0"/>
              </a:rPr>
              <a:t>. Informed by this Covenant, and having heard from UAICC,</a:t>
            </a:r>
            <a:r>
              <a:rPr>
                <a:latin typeface="Mulish" pitchFamily="2" charset="0"/>
              </a:rPr>
              <a:t> we see that the Invitation of the Uluru Statement to Australia is similarly an opportunity for a step into a future of justice and reconciliation.</a:t>
            </a:r>
          </a:p>
          <a:p>
            <a:pPr>
              <a:buBlip>
                <a:blip r:embed="rId3"/>
              </a:buBlip>
            </a:pPr>
            <a:r>
              <a:rPr>
                <a:latin typeface="Mulish" pitchFamily="2" charset="0"/>
              </a:rPr>
              <a:t>We believe that all people are created in the image of God and should be respected, included and supported in society. Where this has not happened, we are called to right wrongs of the past and work for reconciliation.</a:t>
            </a:r>
          </a:p>
          <a:p>
            <a:pPr>
              <a:buBlip>
                <a:blip r:embed="rId3"/>
              </a:buBlip>
            </a:pPr>
            <a:r>
              <a:rPr>
                <a:latin typeface="Mulish" pitchFamily="2" charset="0"/>
              </a:rPr>
              <a:t>Our UCA revised Constitutional Preamble says something about who we are, and who we hope to be, and we believe that this referendum gives us a similar opportunity to say something about who we are as a nation.</a:t>
            </a:r>
          </a:p>
          <a:p>
            <a:pPr>
              <a:buBlip>
                <a:blip r:embed="rId3"/>
              </a:buBlip>
            </a:pPr>
            <a:r>
              <a:rPr>
                <a:latin typeface="Mulish" pitchFamily="2" charset="0"/>
              </a:rPr>
              <a:t>The Preamble </a:t>
            </a:r>
            <a:r>
              <a:rPr err="1">
                <a:latin typeface="Mulish" pitchFamily="2" charset="0"/>
              </a:rPr>
              <a:t>recognises</a:t>
            </a:r>
            <a:r>
              <a:rPr>
                <a:latin typeface="Mulish" pitchFamily="2" charset="0"/>
              </a:rPr>
              <a:t> our need to listen to the unique insights of First Peoples into God’s ways, and the  Voice to Parliament similarly enables our nation to listen to and learn from the voices of First Peoples.</a:t>
            </a:r>
          </a:p>
        </p:txBody>
      </p:sp>
      <p:pic>
        <p:nvPicPr>
          <p:cNvPr id="549" name="UnitedInVoice_Yes-1536x2048.png" descr="UnitedInVoice_Yes-1536x2048.png"/>
          <p:cNvPicPr>
            <a:picLocks noGrp="1"/>
          </p:cNvPicPr>
          <p:nvPr>
            <p:ph type="pic" idx="21"/>
          </p:nvPr>
        </p:nvPicPr>
        <p:blipFill>
          <a:blip r:embed="rId4"/>
          <a:stretch>
            <a:fillRect/>
          </a:stretch>
        </p:blipFill>
        <p:spPr>
          <a:xfrm>
            <a:off x="16250739" y="2294235"/>
            <a:ext cx="6755658" cy="912753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pink gradient">
            <a:extLst>
              <a:ext uri="{FF2B5EF4-FFF2-40B4-BE49-F238E27FC236}">
                <a16:creationId xmlns:a16="http://schemas.microsoft.com/office/drawing/2014/main" id="{A397DB79-5EED-359B-E2B3-36663CAF8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 name="Rectangle 2">
            <a:extLst>
              <a:ext uri="{FF2B5EF4-FFF2-40B4-BE49-F238E27FC236}">
                <a16:creationId xmlns:a16="http://schemas.microsoft.com/office/drawing/2014/main" id="{149F6EE5-F86A-829B-C173-8BC78E786BFE}"/>
              </a:ext>
            </a:extLst>
          </p:cNvPr>
          <p:cNvSpPr/>
          <p:nvPr/>
        </p:nvSpPr>
        <p:spPr>
          <a:xfrm>
            <a:off x="-222016" y="4374061"/>
            <a:ext cx="28255596" cy="7200000"/>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51" name="What can I do?"/>
          <p:cNvSpPr txBox="1">
            <a:spLocks noGrp="1"/>
          </p:cNvSpPr>
          <p:nvPr>
            <p:ph type="title"/>
          </p:nvPr>
        </p:nvSpPr>
        <p:spPr>
          <a:prstGeom prst="rect">
            <a:avLst/>
          </a:prstGeom>
        </p:spPr>
        <p:txBody>
          <a:bodyPr/>
          <a:lstStyle/>
          <a:p>
            <a:r>
              <a:rPr>
                <a:latin typeface="Mulish Black" pitchFamily="2" charset="0"/>
              </a:rPr>
              <a:t>What can I do?</a:t>
            </a:r>
          </a:p>
        </p:txBody>
      </p:sp>
      <p:sp>
        <p:nvSpPr>
          <p:cNvPr id="552" name="Find Out More…"/>
          <p:cNvSpPr txBox="1">
            <a:spLocks noGrp="1"/>
          </p:cNvSpPr>
          <p:nvPr>
            <p:ph type="body" idx="21"/>
          </p:nvPr>
        </p:nvSpPr>
        <p:spPr>
          <a:xfrm>
            <a:off x="1479525" y="9556839"/>
            <a:ext cx="4838056" cy="1030539"/>
          </a:xfrm>
          <a:prstGeom prst="rect">
            <a:avLst/>
          </a:prstGeom>
        </p:spPr>
        <p:txBody>
          <a:bodyPr/>
          <a:lstStyle/>
          <a:p>
            <a:pPr marL="0" indent="0" algn="ctr">
              <a:lnSpc>
                <a:spcPct val="80000"/>
              </a:lnSpc>
              <a:spcBef>
                <a:spcPts val="400"/>
              </a:spcBef>
              <a:buClrTx/>
              <a:buSzTx/>
              <a:buNone/>
              <a:defRPr spc="252">
                <a:latin typeface="Gill Sans"/>
                <a:ea typeface="Gill Sans"/>
                <a:cs typeface="Gill Sans"/>
                <a:sym typeface="Gill Sans"/>
              </a:defRPr>
            </a:pPr>
            <a:r>
              <a:rPr b="1">
                <a:latin typeface="Mulish Black" pitchFamily="2" charset="0"/>
              </a:rPr>
              <a:t>Find Out More</a:t>
            </a:r>
          </a:p>
          <a:p>
            <a:pPr marL="0" indent="0" algn="ctr">
              <a:spcBef>
                <a:spcPts val="900"/>
              </a:spcBef>
              <a:buClrTx/>
              <a:buSzTx/>
              <a:buNone/>
              <a:defRPr sz="2400" spc="168">
                <a:latin typeface="Gill Sans"/>
                <a:ea typeface="Gill Sans"/>
                <a:cs typeface="Gill Sans"/>
                <a:sym typeface="Gill Sans"/>
              </a:defRPr>
            </a:pPr>
            <a:r>
              <a:rPr>
                <a:latin typeface="Mulish" pitchFamily="2" charset="0"/>
              </a:rPr>
              <a:t>(Get the Handout)</a:t>
            </a:r>
          </a:p>
        </p:txBody>
      </p:sp>
      <p:sp>
        <p:nvSpPr>
          <p:cNvPr id="553" name="Read the Statement from the Heart"/>
          <p:cNvSpPr txBox="1">
            <a:spLocks noGrp="1"/>
          </p:cNvSpPr>
          <p:nvPr>
            <p:ph type="body" idx="22"/>
          </p:nvPr>
        </p:nvSpPr>
        <p:spPr>
          <a:xfrm>
            <a:off x="7001792" y="9556839"/>
            <a:ext cx="4838056" cy="1432187"/>
          </a:xfrm>
          <a:prstGeom prst="rect">
            <a:avLst/>
          </a:prstGeom>
        </p:spPr>
        <p:txBody>
          <a:bodyPr/>
          <a:lstStyle>
            <a:lvl1pPr marL="0" indent="0" algn="ctr">
              <a:lnSpc>
                <a:spcPct val="80000"/>
              </a:lnSpc>
              <a:spcBef>
                <a:spcPts val="400"/>
              </a:spcBef>
              <a:buClrTx/>
              <a:buSzTx/>
              <a:buNone/>
              <a:defRPr spc="252">
                <a:latin typeface="Gill Sans"/>
                <a:ea typeface="Gill Sans"/>
                <a:cs typeface="Gill Sans"/>
                <a:sym typeface="Gill Sans"/>
              </a:defRPr>
            </a:lvl1pPr>
          </a:lstStyle>
          <a:p>
            <a:r>
              <a:rPr>
                <a:latin typeface="Mulish Black" pitchFamily="2" charset="0"/>
              </a:rPr>
              <a:t>Read the Statement from the Heart</a:t>
            </a:r>
          </a:p>
        </p:txBody>
      </p:sp>
      <p:sp>
        <p:nvSpPr>
          <p:cNvPr id="554" name="Start a Conversation about the Voice"/>
          <p:cNvSpPr txBox="1">
            <a:spLocks noGrp="1"/>
          </p:cNvSpPr>
          <p:nvPr>
            <p:ph type="body" idx="23"/>
          </p:nvPr>
        </p:nvSpPr>
        <p:spPr>
          <a:xfrm>
            <a:off x="12524060" y="9582239"/>
            <a:ext cx="4838056" cy="1455421"/>
          </a:xfrm>
          <a:prstGeom prst="rect">
            <a:avLst/>
          </a:prstGeom>
        </p:spPr>
        <p:txBody>
          <a:bodyPr/>
          <a:lstStyle>
            <a:lvl1pPr marL="0" indent="0" algn="ctr">
              <a:lnSpc>
                <a:spcPct val="80000"/>
              </a:lnSpc>
              <a:spcBef>
                <a:spcPts val="400"/>
              </a:spcBef>
              <a:buClrTx/>
              <a:buSzTx/>
              <a:buNone/>
              <a:defRPr spc="252">
                <a:latin typeface="Gill Sans"/>
                <a:ea typeface="Gill Sans"/>
                <a:cs typeface="Gill Sans"/>
                <a:sym typeface="Gill Sans"/>
              </a:defRPr>
            </a:lvl1pPr>
          </a:lstStyle>
          <a:p>
            <a:r>
              <a:rPr>
                <a:latin typeface="Mulish Black" pitchFamily="2" charset="0"/>
              </a:rPr>
              <a:t>Start a Conversation about the Voice</a:t>
            </a:r>
          </a:p>
        </p:txBody>
      </p:sp>
      <p:sp>
        <p:nvSpPr>
          <p:cNvPr id="555" name="Find Out More…"/>
          <p:cNvSpPr txBox="1">
            <a:spLocks noGrp="1"/>
          </p:cNvSpPr>
          <p:nvPr>
            <p:ph type="body" idx="24"/>
          </p:nvPr>
        </p:nvSpPr>
        <p:spPr>
          <a:xfrm>
            <a:off x="18031296" y="9582239"/>
            <a:ext cx="4838056" cy="1473737"/>
          </a:xfrm>
          <a:prstGeom prst="rect">
            <a:avLst/>
          </a:prstGeom>
        </p:spPr>
        <p:txBody>
          <a:bodyPr/>
          <a:lstStyle/>
          <a:p>
            <a:pPr marL="0" indent="0" algn="ctr">
              <a:lnSpc>
                <a:spcPct val="80000"/>
              </a:lnSpc>
              <a:spcBef>
                <a:spcPts val="400"/>
              </a:spcBef>
              <a:buClrTx/>
              <a:buSzTx/>
              <a:buNone/>
              <a:defRPr spc="252">
                <a:latin typeface="Gill Sans"/>
                <a:ea typeface="Gill Sans"/>
                <a:cs typeface="Gill Sans"/>
                <a:sym typeface="Gill Sans"/>
              </a:defRPr>
            </a:pPr>
            <a:r>
              <a:rPr>
                <a:latin typeface="Mulish Black" pitchFamily="2" charset="0"/>
              </a:rPr>
              <a:t>Find Out </a:t>
            </a:r>
            <a:r>
              <a:rPr lang="en-AU">
                <a:latin typeface="Mulish Black" pitchFamily="2" charset="0"/>
              </a:rPr>
              <a:t>Even </a:t>
            </a:r>
            <a:r>
              <a:rPr>
                <a:latin typeface="Mulish Black" pitchFamily="2" charset="0"/>
              </a:rPr>
              <a:t>More</a:t>
            </a:r>
          </a:p>
          <a:p>
            <a:pPr marL="0" indent="0" algn="ctr">
              <a:spcBef>
                <a:spcPts val="900"/>
              </a:spcBef>
              <a:buClrTx/>
              <a:buSzTx/>
              <a:buNone/>
              <a:defRPr sz="2400" spc="168">
                <a:latin typeface="Gill Sans"/>
                <a:ea typeface="Gill Sans"/>
                <a:cs typeface="Gill Sans"/>
                <a:sym typeface="Gill Sans"/>
              </a:defRPr>
            </a:pPr>
            <a:r>
              <a:rPr>
                <a:latin typeface="Mulish" pitchFamily="2" charset="0"/>
              </a:rPr>
              <a:t>(</a:t>
            </a:r>
            <a:r>
              <a:rPr err="1">
                <a:latin typeface="Mulish" pitchFamily="2" charset="0"/>
              </a:rPr>
              <a:t>Uniting.Church</a:t>
            </a:r>
            <a:r>
              <a:rPr>
                <a:latin typeface="Mulish" pitchFamily="2" charset="0"/>
              </a:rPr>
              <a:t>/Voice)</a:t>
            </a:r>
          </a:p>
        </p:txBody>
      </p:sp>
      <p:pic>
        <p:nvPicPr>
          <p:cNvPr id="556" name="Handout.png" descr="Handout.png">
            <a:hlinkClick r:id="rId3"/>
          </p:cNvPr>
          <p:cNvPicPr>
            <a:picLocks noGrp="1" noChangeAspect="1"/>
          </p:cNvPicPr>
          <p:nvPr>
            <p:ph type="pic" idx="25"/>
          </p:nvPr>
        </p:nvPicPr>
        <p:blipFill>
          <a:blip r:embed="rId4"/>
          <a:srcRect l="18752" r="18749"/>
          <a:stretch>
            <a:fillRect/>
          </a:stretch>
        </p:blipFill>
        <p:spPr>
          <a:xfrm>
            <a:off x="1831474" y="4962001"/>
            <a:ext cx="4134339" cy="4134464"/>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p:spPr>
      </p:pic>
      <p:pic>
        <p:nvPicPr>
          <p:cNvPr id="557" name="Uluru Statement.png" descr="Uluru Statement.png">
            <a:hlinkClick r:id="rId5"/>
          </p:cNvPr>
          <p:cNvPicPr>
            <a:picLocks noGrp="1" noChangeAspect="1"/>
          </p:cNvPicPr>
          <p:nvPr>
            <p:ph type="pic" idx="26"/>
          </p:nvPr>
        </p:nvPicPr>
        <p:blipFill>
          <a:blip r:embed="rId6"/>
          <a:srcRect l="25353" r="25351"/>
          <a:stretch>
            <a:fillRect/>
          </a:stretch>
        </p:blipFill>
        <p:spPr>
          <a:xfrm>
            <a:off x="7353742" y="4962001"/>
            <a:ext cx="4134338" cy="4134464"/>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p:spPr>
      </p:pic>
      <p:pic>
        <p:nvPicPr>
          <p:cNvPr id="558" name="what-is.png" descr="what-is.png">
            <a:hlinkClick r:id="rId7"/>
          </p:cNvPr>
          <p:cNvPicPr>
            <a:picLocks noGrp="1" noChangeAspect="1"/>
          </p:cNvPicPr>
          <p:nvPr>
            <p:ph type="pic" idx="27"/>
          </p:nvPr>
        </p:nvPicPr>
        <p:blipFill>
          <a:blip r:embed="rId8"/>
          <a:srcRect l="3857"/>
          <a:stretch>
            <a:fillRect/>
          </a:stretch>
        </p:blipFill>
        <p:spPr>
          <a:xfrm>
            <a:off x="12876009" y="4962001"/>
            <a:ext cx="4134311" cy="4134464"/>
          </a:xfrm>
          <a:custGeom>
            <a:avLst/>
            <a:gdLst/>
            <a:ahLst/>
            <a:cxnLst>
              <a:cxn ang="0">
                <a:pos x="wd2" y="hd2"/>
              </a:cxn>
              <a:cxn ang="5400000">
                <a:pos x="wd2" y="hd2"/>
              </a:cxn>
              <a:cxn ang="10800000">
                <a:pos x="wd2" y="hd2"/>
              </a:cxn>
              <a:cxn ang="16200000">
                <a:pos x="wd2" y="hd2"/>
              </a:cxn>
            </a:cxnLst>
            <a:rect l="0" t="0" r="r" b="b"/>
            <a:pathLst>
              <a:path w="20595" h="21600" extrusionOk="0">
                <a:moveTo>
                  <a:pt x="10297" y="0"/>
                </a:moveTo>
                <a:cubicBezTo>
                  <a:pt x="7662" y="0"/>
                  <a:pt x="5027" y="1055"/>
                  <a:pt x="3016" y="3164"/>
                </a:cubicBezTo>
                <a:cubicBezTo>
                  <a:pt x="-1005" y="7381"/>
                  <a:pt x="-1005" y="14219"/>
                  <a:pt x="3016" y="18436"/>
                </a:cubicBezTo>
                <a:cubicBezTo>
                  <a:pt x="5027" y="20545"/>
                  <a:pt x="7662" y="21600"/>
                  <a:pt x="10297" y="21600"/>
                </a:cubicBezTo>
                <a:cubicBezTo>
                  <a:pt x="12933" y="21600"/>
                  <a:pt x="15568" y="20545"/>
                  <a:pt x="17578" y="18436"/>
                </a:cubicBezTo>
                <a:cubicBezTo>
                  <a:pt x="19589" y="16327"/>
                  <a:pt x="20595" y="13564"/>
                  <a:pt x="20595" y="10800"/>
                </a:cubicBezTo>
                <a:cubicBezTo>
                  <a:pt x="20595" y="8036"/>
                  <a:pt x="19589" y="5273"/>
                  <a:pt x="17578" y="3164"/>
                </a:cubicBezTo>
                <a:cubicBezTo>
                  <a:pt x="15568" y="1055"/>
                  <a:pt x="12933" y="0"/>
                  <a:pt x="10297" y="0"/>
                </a:cubicBezTo>
                <a:close/>
              </a:path>
            </a:pathLst>
          </a:custGeom>
        </p:spPr>
      </p:pic>
      <p:pic>
        <p:nvPicPr>
          <p:cNvPr id="559" name="UNITING-FOR-THE-VOICE-3000-×-1500-px.png" descr="UNITING-FOR-THE-VOICE-3000-×-1500-px.png">
            <a:hlinkClick r:id="rId9"/>
          </p:cNvPr>
          <p:cNvPicPr>
            <a:picLocks noGrp="1" noChangeAspect="1"/>
          </p:cNvPicPr>
          <p:nvPr>
            <p:ph type="pic" idx="28"/>
          </p:nvPr>
        </p:nvPicPr>
        <p:blipFill>
          <a:blip r:embed="rId10"/>
          <a:srcRect l="25001" r="24999"/>
          <a:stretch>
            <a:fillRect/>
          </a:stretch>
        </p:blipFill>
        <p:spPr>
          <a:xfrm>
            <a:off x="18418187" y="4962001"/>
            <a:ext cx="4134339" cy="4134464"/>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Praying.jpg" descr="Praying.jpg"/>
          <p:cNvPicPr>
            <a:picLocks noGrp="1" noChangeAspect="1"/>
          </p:cNvPicPr>
          <p:nvPr>
            <p:ph type="pic" idx="21"/>
          </p:nvPr>
        </p:nvPicPr>
        <p:blipFill>
          <a:blip r:embed="rId2"/>
          <a:srcRect b="5433"/>
          <a:stretch>
            <a:fillRect/>
          </a:stretch>
        </p:blipFill>
        <p:spPr>
          <a:xfrm>
            <a:off x="-3359663" y="-431322"/>
            <a:ext cx="27708510" cy="15586037"/>
          </a:xfrm>
          <a:prstGeom prst="rect">
            <a:avLst/>
          </a:prstGeom>
        </p:spPr>
      </p:pic>
      <p:pic>
        <p:nvPicPr>
          <p:cNvPr id="562" name="BG-HD-V0.jpg" descr="BG-HD-V0.jpg"/>
          <p:cNvPicPr>
            <a:picLocks noChangeAspect="1"/>
          </p:cNvPicPr>
          <p:nvPr/>
        </p:nvPicPr>
        <p:blipFill>
          <a:blip r:embed="rId3">
            <a:alphaModFix amt="50073"/>
          </a:blip>
          <a:srcRect l="4733" t="9969" r="61934" b="9969"/>
          <a:stretch>
            <a:fillRect/>
          </a:stretch>
        </p:blipFill>
        <p:spPr>
          <a:xfrm>
            <a:off x="16234436" y="1376389"/>
            <a:ext cx="8114411" cy="10963222"/>
          </a:xfrm>
          <a:prstGeom prst="rect">
            <a:avLst/>
          </a:prstGeom>
          <a:ln w="12700">
            <a:miter lim="400000"/>
          </a:ln>
        </p:spPr>
      </p:pic>
      <p:sp>
        <p:nvSpPr>
          <p:cNvPr id="563" name="Rectangle"/>
          <p:cNvSpPr/>
          <p:nvPr/>
        </p:nvSpPr>
        <p:spPr>
          <a:xfrm>
            <a:off x="16238039" y="1371600"/>
            <a:ext cx="8145961" cy="10972800"/>
          </a:xfrm>
          <a:prstGeom prst="rect">
            <a:avLst/>
          </a:prstGeom>
          <a:solidFill>
            <a:srgbClr val="000000">
              <a:alpha val="79895"/>
            </a:srgbClr>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 name="Picture 4" descr="A blue and pink gradient">
            <a:extLst>
              <a:ext uri="{FF2B5EF4-FFF2-40B4-BE49-F238E27FC236}">
                <a16:creationId xmlns:a16="http://schemas.microsoft.com/office/drawing/2014/main" id="{3F21F1F4-D299-182F-DF36-C869C3E976A7}"/>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0"/>
            <a:ext cx="24384000" cy="13716000"/>
          </a:xfrm>
          <a:prstGeom prst="rect">
            <a:avLst/>
          </a:prstGeom>
          <a:effectLst>
            <a:outerShdw blurRad="50800" dist="50800" dir="5400000" sx="99000" sy="99000" algn="ctr" rotWithShape="0">
              <a:srgbClr val="000000"/>
            </a:outerShdw>
          </a:effectLst>
        </p:spPr>
      </p:pic>
      <p:sp>
        <p:nvSpPr>
          <p:cNvPr id="3" name="Rectangle 2">
            <a:extLst>
              <a:ext uri="{FF2B5EF4-FFF2-40B4-BE49-F238E27FC236}">
                <a16:creationId xmlns:a16="http://schemas.microsoft.com/office/drawing/2014/main" id="{12C74C92-D6E6-A7D3-693C-D2C271CB6BAC}"/>
              </a:ext>
            </a:extLst>
          </p:cNvPr>
          <p:cNvSpPr/>
          <p:nvPr/>
        </p:nvSpPr>
        <p:spPr>
          <a:xfrm>
            <a:off x="16234436" y="1359611"/>
            <a:ext cx="12456000" cy="10980000"/>
          </a:xfrm>
          <a:prstGeom prst="rect">
            <a:avLst/>
          </a:prstGeom>
          <a:solidFill>
            <a:schemeClr val="bg2">
              <a:alpha val="85000"/>
            </a:schemeClr>
          </a:solidFill>
          <a:ln w="12700" cap="flat">
            <a:noFill/>
            <a:prstDash val="solid"/>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355600" rtl="0" fontAlgn="auto" latinLnBrk="0" hangingPunct="0">
              <a:lnSpc>
                <a:spcPts val="2100"/>
              </a:lnSpc>
              <a:spcBef>
                <a:spcPts val="0"/>
              </a:spcBef>
              <a:spcAft>
                <a:spcPts val="0"/>
              </a:spcAft>
              <a:buClrTx/>
              <a:buSzTx/>
              <a:buFontTx/>
              <a:buNone/>
              <a:tabLst>
                <a:tab pos="838200" algn="l"/>
              </a:tabLst>
            </a:pPr>
            <a:endParaRPr kumimoji="0" lang="en-AU" sz="1800" b="0" i="0" u="none" strike="noStrike" cap="small" spc="0" normalizeH="0" baseline="0">
              <a:ln>
                <a:noFill/>
              </a:ln>
              <a:effectLst/>
              <a:uFillTx/>
              <a:latin typeface="Gill Sans"/>
              <a:ea typeface="Gill Sans"/>
              <a:cs typeface="Gill Sans"/>
              <a:sym typeface="Gill Sans"/>
            </a:endParaRPr>
          </a:p>
        </p:txBody>
      </p:sp>
      <p:sp>
        <p:nvSpPr>
          <p:cNvPr id="564" name="Prayer"/>
          <p:cNvSpPr txBox="1">
            <a:spLocks noGrp="1"/>
          </p:cNvSpPr>
          <p:nvPr>
            <p:ph type="title"/>
          </p:nvPr>
        </p:nvSpPr>
        <p:spPr>
          <a:prstGeom prst="rect">
            <a:avLst/>
          </a:prstGeom>
        </p:spPr>
        <p:txBody>
          <a:bodyPr/>
          <a:lstStyle/>
          <a:p>
            <a:r>
              <a:rPr>
                <a:latin typeface="Mulish Black" pitchFamily="2" charset="0"/>
              </a:rPr>
              <a:t>Prayer</a:t>
            </a:r>
          </a:p>
        </p:txBody>
      </p:sp>
      <p:sp>
        <p:nvSpPr>
          <p:cNvPr id="565" name="Let’s take some time to pray for First Peoples and for our nation as a whole as we think about this period of ongoing national discussion, the process of the referendum and the outcomes that flow from it"/>
          <p:cNvSpPr txBox="1">
            <a:spLocks noGrp="1"/>
          </p:cNvSpPr>
          <p:nvPr>
            <p:ph type="body" sz="quarter" idx="1"/>
          </p:nvPr>
        </p:nvSpPr>
        <p:spPr>
          <a:prstGeom prst="rect">
            <a:avLst/>
          </a:prstGeom>
        </p:spPr>
        <p:txBody>
          <a:bodyPr>
            <a:normAutofit/>
          </a:bodyPr>
          <a:lstStyle>
            <a:lvl1pPr>
              <a:defRPr sz="3400"/>
            </a:lvl1pPr>
          </a:lstStyle>
          <a:p>
            <a:r>
              <a:rPr sz="3600">
                <a:latin typeface="Mulish" pitchFamily="2" charset="0"/>
              </a:rPr>
              <a:t>Let’s take some time to pray for First Peoples and for our nation as a whole as we think about this period of ongoing national discussion, the process of the referendum and the outcomes that flow from it</a:t>
            </a:r>
          </a:p>
        </p:txBody>
      </p:sp>
    </p:spTree>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Light"/>
        <a:ea typeface="Gill Sans Light"/>
        <a:cs typeface="Gill Sans Light"/>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4AB6B">
            <a:alpha val="85000"/>
          </a:srgbClr>
        </a:solidFill>
        <a:ln w="12700" cap="flat">
          <a:solidFill>
            <a:srgbClr val="F4AB6B"/>
          </a:solidFill>
          <a:prstDash val="solid"/>
          <a:miter lim="400000"/>
        </a:ln>
        <a:effectLst>
          <a:outerShdw blurRad="76200" dir="18900000" rotWithShape="0">
            <a:srgbClr val="000000">
              <a:alpha val="80000"/>
            </a:srgbClr>
          </a:outerShdw>
        </a:effectLst>
        <a:sp3d/>
      </a:spPr>
      <a:bodyPr rot="0" spcFirstLastPara="1" vertOverflow="overflow" horzOverflow="overflow" vert="horz" wrap="square" lIns="25400" tIns="25400" rIns="25400" bIns="25400" numCol="1" spcCol="38100" rtlCol="0" anchor="ctr">
        <a:spAutoFit/>
      </a:bodyPr>
      <a:lstStyle>
        <a:defPPr marL="0" marR="0" indent="0" algn="ctr" defTabSz="355600" rtl="0" fontAlgn="auto" latinLnBrk="0" hangingPunct="0">
          <a:lnSpc>
            <a:spcPts val="2100"/>
          </a:lnSpc>
          <a:spcBef>
            <a:spcPts val="0"/>
          </a:spcBef>
          <a:spcAft>
            <a:spcPts val="0"/>
          </a:spcAft>
          <a:buClrTx/>
          <a:buSzTx/>
          <a:buFontTx/>
          <a:buNone/>
          <a:tabLst>
            <a:tab pos="838200" algn="l"/>
          </a:tabLst>
          <a:defRPr kumimoji="0" sz="1800" b="0" i="0" u="none" strike="noStrike" cap="small" spc="0" normalizeH="0" baseline="0">
            <a:ln>
              <a:noFill/>
            </a:ln>
            <a:solidFill>
              <a:srgbClr val="FFFFFF"/>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4AB6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Light"/>
        <a:ea typeface="Gill Sans Light"/>
        <a:cs typeface="Gill Sans Light"/>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4AB6B">
            <a:alpha val="85000"/>
          </a:srgbClr>
        </a:solidFill>
        <a:ln w="12700" cap="flat">
          <a:solidFill>
            <a:srgbClr val="F4AB6B"/>
          </a:solidFill>
          <a:prstDash val="solid"/>
          <a:miter lim="400000"/>
        </a:ln>
        <a:effectLst>
          <a:outerShdw blurRad="76200" dir="18900000" rotWithShape="0">
            <a:srgbClr val="000000">
              <a:alpha val="80000"/>
            </a:srgbClr>
          </a:outerShdw>
        </a:effectLst>
        <a:sp3d/>
      </a:spPr>
      <a:bodyPr rot="0" spcFirstLastPara="1" vertOverflow="overflow" horzOverflow="overflow" vert="horz" wrap="square" lIns="25400" tIns="25400" rIns="25400" bIns="25400" numCol="1" spcCol="38100" rtlCol="0" anchor="ctr">
        <a:spAutoFit/>
      </a:bodyPr>
      <a:lstStyle>
        <a:defPPr marL="0" marR="0" indent="0" algn="ctr" defTabSz="355600" rtl="0" fontAlgn="auto" latinLnBrk="0" hangingPunct="0">
          <a:lnSpc>
            <a:spcPts val="2100"/>
          </a:lnSpc>
          <a:spcBef>
            <a:spcPts val="0"/>
          </a:spcBef>
          <a:spcAft>
            <a:spcPts val="0"/>
          </a:spcAft>
          <a:buClrTx/>
          <a:buSzTx/>
          <a:buFontTx/>
          <a:buNone/>
          <a:tabLst>
            <a:tab pos="838200" algn="l"/>
          </a:tabLst>
          <a:defRPr kumimoji="0" sz="1800" b="0" i="0" u="none" strike="noStrike" cap="small" spc="0" normalizeH="0" baseline="0">
            <a:ln>
              <a:noFill/>
            </a:ln>
            <a:solidFill>
              <a:srgbClr val="FFFFFF"/>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4AB6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small"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0a5ebf7-8855-4d16-a3c8-1a307c79aa13">
      <Terms xmlns="http://schemas.microsoft.com/office/infopath/2007/PartnerControls"/>
    </lcf76f155ced4ddcb4097134ff3c332f>
    <TaxCatchAll xmlns="de97cd14-1ca9-4bc1-a0f1-afe2dd8367bc" xsi:nil="true"/>
    <SharedWithUsers xmlns="de97cd14-1ca9-4bc1-a0f1-afe2dd8367bc">
      <UserInfo>
        <DisplayName>Michael Zewdie</DisplayName>
        <AccountId>1819</AccountId>
        <AccountType/>
      </UserInfo>
      <UserInfo>
        <DisplayName>Lindsay Cullen</DisplayName>
        <AccountId>729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814F596DD2314E80F53ADC2648E8BA" ma:contentTypeVersion="16" ma:contentTypeDescription="Create a new document." ma:contentTypeScope="" ma:versionID="9edea507a595bc9f7fcc51a9def2f6c9">
  <xsd:schema xmlns:xsd="http://www.w3.org/2001/XMLSchema" xmlns:xs="http://www.w3.org/2001/XMLSchema" xmlns:p="http://schemas.microsoft.com/office/2006/metadata/properties" xmlns:ns2="de97cd14-1ca9-4bc1-a0f1-afe2dd8367bc" xmlns:ns3="30a5ebf7-8855-4d16-a3c8-1a307c79aa13" targetNamespace="http://schemas.microsoft.com/office/2006/metadata/properties" ma:root="true" ma:fieldsID="cb71acdaad7422a1b989fd8862ae4908" ns2:_="" ns3:_="">
    <xsd:import namespace="de97cd14-1ca9-4bc1-a0f1-afe2dd8367bc"/>
    <xsd:import namespace="30a5ebf7-8855-4d16-a3c8-1a307c79aa1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7cd14-1ca9-4bc1-a0f1-afe2dd8367b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4e3a4aa-484a-4dca-a101-93f65369690b}" ma:internalName="TaxCatchAll" ma:showField="CatchAllData" ma:web="de97cd14-1ca9-4bc1-a0f1-afe2dd8367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a5ebf7-8855-4d16-a3c8-1a307c79aa1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2fbbd89-7e0a-4c31-8bf8-788aef775bf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7D15A5C0-E5C6-4061-BEF9-950581016303}">
  <ds:schemaRefs>
    <ds:schemaRef ds:uri="30a5ebf7-8855-4d16-a3c8-1a307c79aa13"/>
    <ds:schemaRef ds:uri="de97cd14-1ca9-4bc1-a0f1-afe2dd8367b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3C735D-59C3-458F-A553-6240282F6930}">
  <ds:schemaRefs>
    <ds:schemaRef ds:uri="http://schemas.microsoft.com/sharepoint/v3/contenttype/forms"/>
  </ds:schemaRefs>
</ds:datastoreItem>
</file>

<file path=customXml/itemProps3.xml><?xml version="1.0" encoding="utf-8"?>
<ds:datastoreItem xmlns:ds="http://schemas.openxmlformats.org/officeDocument/2006/customXml" ds:itemID="{18E62877-72AD-4B2D-B110-8DFC78812C93}">
  <ds:schemaRefs>
    <ds:schemaRef ds:uri="30a5ebf7-8855-4d16-a3c8-1a307c79aa13"/>
    <ds:schemaRef ds:uri="de97cd14-1ca9-4bc1-a0f1-afe2dd8367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3A2E489-E1FB-4E6A-8377-4BD54FA924F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White</vt:lpstr>
      <vt:lpstr>PowerPoint Presentation</vt:lpstr>
      <vt:lpstr>A Referendum for an Aboriginal and Torres Strait Islander Voice to Parliament</vt:lpstr>
      <vt:lpstr>PowerPoint Presentation</vt:lpstr>
      <vt:lpstr>Why is it needed?</vt:lpstr>
      <vt:lpstr>Why Does the UCA Support the Voice?</vt:lpstr>
      <vt:lpstr>PowerPoint Presentation</vt:lpstr>
      <vt:lpstr>What can I do?</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Beisler</dc:creator>
  <cp:revision>1</cp:revision>
  <dcterms:modified xsi:type="dcterms:W3CDTF">2023-06-21T07:12:24Z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0x0101003C814F596DD2314E80F53ADC2648E8BA</vt:lpwstr>
  </property>
  <property fmtid="{D5CDD505-2E9C-101B-9397-08002B2CF9AE}" pid="3" name="MediaServiceImageTags">
    <vt:lpwstr/>
  </property>
</Properties>
</file>