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sldIdLst>
    <p:sldId id="256" r:id="rId6"/>
    <p:sldId id="261" r:id="rId7"/>
    <p:sldId id="262" r:id="rId8"/>
    <p:sldId id="263" r:id="rId9"/>
    <p:sldId id="265" r:id="rId10"/>
    <p:sldId id="264" r:id="rId11"/>
    <p:sldId id="267" r:id="rId12"/>
    <p:sldId id="257" r:id="rId13"/>
    <p:sldId id="270" r:id="rId14"/>
    <p:sldId id="271" r:id="rId15"/>
    <p:sldId id="258"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B4D"/>
    <a:srgbClr val="2F32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BAFFBE-0B1C-4A08-A3FE-296DA0674080}" v="1" dt="2023-03-10T02:02:50.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8" d="100"/>
          <a:sy n="88" d="100"/>
        </p:scale>
        <p:origin x="4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Beisler" userId="4237ba5e-eef5-4ba5-8c80-b974f89cc9f2" providerId="ADAL" clId="{4ABAFFBE-0B1C-4A08-A3FE-296DA0674080}"/>
    <pc:docChg chg="undo custSel addSld delSld modSld">
      <pc:chgData name="Rebecca Beisler" userId="4237ba5e-eef5-4ba5-8c80-b974f89cc9f2" providerId="ADAL" clId="{4ABAFFBE-0B1C-4A08-A3FE-296DA0674080}" dt="2023-03-10T02:06:10.439" v="159" actId="114"/>
      <pc:docMkLst>
        <pc:docMk/>
      </pc:docMkLst>
      <pc:sldChg chg="modSp mod">
        <pc:chgData name="Rebecca Beisler" userId="4237ba5e-eef5-4ba5-8c80-b974f89cc9f2" providerId="ADAL" clId="{4ABAFFBE-0B1C-4A08-A3FE-296DA0674080}" dt="2023-03-10T01:56:24.125" v="9" actId="404"/>
        <pc:sldMkLst>
          <pc:docMk/>
          <pc:sldMk cId="109857222" sldId="256"/>
        </pc:sldMkLst>
        <pc:spChg chg="mod">
          <ac:chgData name="Rebecca Beisler" userId="4237ba5e-eef5-4ba5-8c80-b974f89cc9f2" providerId="ADAL" clId="{4ABAFFBE-0B1C-4A08-A3FE-296DA0674080}" dt="2023-03-10T01:56:24.125" v="9" actId="404"/>
          <ac:spMkLst>
            <pc:docMk/>
            <pc:sldMk cId="109857222" sldId="256"/>
            <ac:spMk id="2" creationId="{00000000-0000-0000-0000-000000000000}"/>
          </ac:spMkLst>
        </pc:spChg>
      </pc:sldChg>
      <pc:sldChg chg="modSp mod">
        <pc:chgData name="Rebecca Beisler" userId="4237ba5e-eef5-4ba5-8c80-b974f89cc9f2" providerId="ADAL" clId="{4ABAFFBE-0B1C-4A08-A3FE-296DA0674080}" dt="2023-03-10T02:03:35.330" v="138" actId="14100"/>
        <pc:sldMkLst>
          <pc:docMk/>
          <pc:sldMk cId="1672590327" sldId="257"/>
        </pc:sldMkLst>
        <pc:spChg chg="mod">
          <ac:chgData name="Rebecca Beisler" userId="4237ba5e-eef5-4ba5-8c80-b974f89cc9f2" providerId="ADAL" clId="{4ABAFFBE-0B1C-4A08-A3FE-296DA0674080}" dt="2023-03-10T02:02:58.213" v="131" actId="404"/>
          <ac:spMkLst>
            <pc:docMk/>
            <pc:sldMk cId="1672590327" sldId="257"/>
            <ac:spMk id="2" creationId="{6A7F580E-A33D-4C45-83BA-7FF9ECDFDE62}"/>
          </ac:spMkLst>
        </pc:spChg>
        <pc:spChg chg="mod">
          <ac:chgData name="Rebecca Beisler" userId="4237ba5e-eef5-4ba5-8c80-b974f89cc9f2" providerId="ADAL" clId="{4ABAFFBE-0B1C-4A08-A3FE-296DA0674080}" dt="2023-03-10T02:03:35.330" v="138" actId="14100"/>
          <ac:spMkLst>
            <pc:docMk/>
            <pc:sldMk cId="1672590327" sldId="257"/>
            <ac:spMk id="3" creationId="{759A8B83-FFC1-4093-BEF7-BD6517938313}"/>
          </ac:spMkLst>
        </pc:spChg>
      </pc:sldChg>
      <pc:sldChg chg="modSp mod">
        <pc:chgData name="Rebecca Beisler" userId="4237ba5e-eef5-4ba5-8c80-b974f89cc9f2" providerId="ADAL" clId="{4ABAFFBE-0B1C-4A08-A3FE-296DA0674080}" dt="2023-03-10T02:06:10.439" v="159" actId="114"/>
        <pc:sldMkLst>
          <pc:docMk/>
          <pc:sldMk cId="3641967599" sldId="258"/>
        </pc:sldMkLst>
        <pc:spChg chg="mod">
          <ac:chgData name="Rebecca Beisler" userId="4237ba5e-eef5-4ba5-8c80-b974f89cc9f2" providerId="ADAL" clId="{4ABAFFBE-0B1C-4A08-A3FE-296DA0674080}" dt="2023-03-10T02:06:10.439" v="159" actId="114"/>
          <ac:spMkLst>
            <pc:docMk/>
            <pc:sldMk cId="3641967599" sldId="258"/>
            <ac:spMk id="3" creationId="{21D68827-5E22-4D0C-BC41-9D9F59079754}"/>
          </ac:spMkLst>
        </pc:spChg>
      </pc:sldChg>
      <pc:sldChg chg="modSp mod">
        <pc:chgData name="Rebecca Beisler" userId="4237ba5e-eef5-4ba5-8c80-b974f89cc9f2" providerId="ADAL" clId="{4ABAFFBE-0B1C-4A08-A3FE-296DA0674080}" dt="2023-03-10T01:56:49.957" v="13" actId="404"/>
        <pc:sldMkLst>
          <pc:docMk/>
          <pc:sldMk cId="53468866" sldId="261"/>
        </pc:sldMkLst>
        <pc:spChg chg="mod">
          <ac:chgData name="Rebecca Beisler" userId="4237ba5e-eef5-4ba5-8c80-b974f89cc9f2" providerId="ADAL" clId="{4ABAFFBE-0B1C-4A08-A3FE-296DA0674080}" dt="2023-03-10T01:56:49.957" v="13" actId="404"/>
          <ac:spMkLst>
            <pc:docMk/>
            <pc:sldMk cId="53468866" sldId="261"/>
            <ac:spMk id="4" creationId="{006D99F7-6FCF-9936-B0C3-537CBCED35F9}"/>
          </ac:spMkLst>
        </pc:spChg>
      </pc:sldChg>
      <pc:sldChg chg="modSp mod">
        <pc:chgData name="Rebecca Beisler" userId="4237ba5e-eef5-4ba5-8c80-b974f89cc9f2" providerId="ADAL" clId="{4ABAFFBE-0B1C-4A08-A3FE-296DA0674080}" dt="2023-03-10T01:59:00.869" v="95" actId="15"/>
        <pc:sldMkLst>
          <pc:docMk/>
          <pc:sldMk cId="1360623024" sldId="262"/>
        </pc:sldMkLst>
        <pc:spChg chg="mod">
          <ac:chgData name="Rebecca Beisler" userId="4237ba5e-eef5-4ba5-8c80-b974f89cc9f2" providerId="ADAL" clId="{4ABAFFBE-0B1C-4A08-A3FE-296DA0674080}" dt="2023-03-10T01:59:00.869" v="95" actId="15"/>
          <ac:spMkLst>
            <pc:docMk/>
            <pc:sldMk cId="1360623024" sldId="262"/>
            <ac:spMk id="4" creationId="{006D99F7-6FCF-9936-B0C3-537CBCED35F9}"/>
          </ac:spMkLst>
        </pc:spChg>
      </pc:sldChg>
      <pc:sldChg chg="modSp mod">
        <pc:chgData name="Rebecca Beisler" userId="4237ba5e-eef5-4ba5-8c80-b974f89cc9f2" providerId="ADAL" clId="{4ABAFFBE-0B1C-4A08-A3FE-296DA0674080}" dt="2023-03-10T02:00:16.141" v="112" actId="6549"/>
        <pc:sldMkLst>
          <pc:docMk/>
          <pc:sldMk cId="3769573389" sldId="263"/>
        </pc:sldMkLst>
        <pc:spChg chg="mod">
          <ac:chgData name="Rebecca Beisler" userId="4237ba5e-eef5-4ba5-8c80-b974f89cc9f2" providerId="ADAL" clId="{4ABAFFBE-0B1C-4A08-A3FE-296DA0674080}" dt="2023-03-10T02:00:16.141" v="112" actId="6549"/>
          <ac:spMkLst>
            <pc:docMk/>
            <pc:sldMk cId="3769573389" sldId="263"/>
            <ac:spMk id="4" creationId="{006D99F7-6FCF-9936-B0C3-537CBCED35F9}"/>
          </ac:spMkLst>
        </pc:spChg>
      </pc:sldChg>
      <pc:sldChg chg="modSp mod">
        <pc:chgData name="Rebecca Beisler" userId="4237ba5e-eef5-4ba5-8c80-b974f89cc9f2" providerId="ADAL" clId="{4ABAFFBE-0B1C-4A08-A3FE-296DA0674080}" dt="2023-03-10T02:02:13.685" v="124" actId="2711"/>
        <pc:sldMkLst>
          <pc:docMk/>
          <pc:sldMk cId="2318708269" sldId="264"/>
        </pc:sldMkLst>
        <pc:spChg chg="mod">
          <ac:chgData name="Rebecca Beisler" userId="4237ba5e-eef5-4ba5-8c80-b974f89cc9f2" providerId="ADAL" clId="{4ABAFFBE-0B1C-4A08-A3FE-296DA0674080}" dt="2023-03-10T02:01:28.590" v="121" actId="1076"/>
          <ac:spMkLst>
            <pc:docMk/>
            <pc:sldMk cId="2318708269" sldId="264"/>
            <ac:spMk id="2" creationId="{00000000-0000-0000-0000-000000000000}"/>
          </ac:spMkLst>
        </pc:spChg>
        <pc:spChg chg="mod">
          <ac:chgData name="Rebecca Beisler" userId="4237ba5e-eef5-4ba5-8c80-b974f89cc9f2" providerId="ADAL" clId="{4ABAFFBE-0B1C-4A08-A3FE-296DA0674080}" dt="2023-03-10T02:02:13.685" v="124" actId="2711"/>
          <ac:spMkLst>
            <pc:docMk/>
            <pc:sldMk cId="2318708269" sldId="264"/>
            <ac:spMk id="4" creationId="{006D99F7-6FCF-9936-B0C3-537CBCED35F9}"/>
          </ac:spMkLst>
        </pc:spChg>
      </pc:sldChg>
      <pc:sldChg chg="modSp mod">
        <pc:chgData name="Rebecca Beisler" userId="4237ba5e-eef5-4ba5-8c80-b974f89cc9f2" providerId="ADAL" clId="{4ABAFFBE-0B1C-4A08-A3FE-296DA0674080}" dt="2023-03-10T02:00:07.945" v="110" actId="113"/>
        <pc:sldMkLst>
          <pc:docMk/>
          <pc:sldMk cId="946696805" sldId="265"/>
        </pc:sldMkLst>
        <pc:spChg chg="mod">
          <ac:chgData name="Rebecca Beisler" userId="4237ba5e-eef5-4ba5-8c80-b974f89cc9f2" providerId="ADAL" clId="{4ABAFFBE-0B1C-4A08-A3FE-296DA0674080}" dt="2023-03-10T02:00:07.945" v="110" actId="113"/>
          <ac:spMkLst>
            <pc:docMk/>
            <pc:sldMk cId="946696805" sldId="265"/>
            <ac:spMk id="4" creationId="{006D99F7-6FCF-9936-B0C3-537CBCED35F9}"/>
          </ac:spMkLst>
        </pc:spChg>
      </pc:sldChg>
      <pc:sldChg chg="del">
        <pc:chgData name="Rebecca Beisler" userId="4237ba5e-eef5-4ba5-8c80-b974f89cc9f2" providerId="ADAL" clId="{4ABAFFBE-0B1C-4A08-A3FE-296DA0674080}" dt="2023-03-10T02:00:37.004" v="113" actId="47"/>
        <pc:sldMkLst>
          <pc:docMk/>
          <pc:sldMk cId="1426062999" sldId="266"/>
        </pc:sldMkLst>
      </pc:sldChg>
      <pc:sldChg chg="del">
        <pc:chgData name="Rebecca Beisler" userId="4237ba5e-eef5-4ba5-8c80-b974f89cc9f2" providerId="ADAL" clId="{4ABAFFBE-0B1C-4A08-A3FE-296DA0674080}" dt="2023-03-10T02:05:35.189" v="155" actId="47"/>
        <pc:sldMkLst>
          <pc:docMk/>
          <pc:sldMk cId="558521548" sldId="268"/>
        </pc:sldMkLst>
      </pc:sldChg>
      <pc:sldChg chg="del">
        <pc:chgData name="Rebecca Beisler" userId="4237ba5e-eef5-4ba5-8c80-b974f89cc9f2" providerId="ADAL" clId="{4ABAFFBE-0B1C-4A08-A3FE-296DA0674080}" dt="2023-03-10T02:05:36.666" v="156" actId="47"/>
        <pc:sldMkLst>
          <pc:docMk/>
          <pc:sldMk cId="2845488207" sldId="269"/>
        </pc:sldMkLst>
      </pc:sldChg>
      <pc:sldChg chg="modSp add mod">
        <pc:chgData name="Rebecca Beisler" userId="4237ba5e-eef5-4ba5-8c80-b974f89cc9f2" providerId="ADAL" clId="{4ABAFFBE-0B1C-4A08-A3FE-296DA0674080}" dt="2023-03-10T02:04:58.203" v="152" actId="404"/>
        <pc:sldMkLst>
          <pc:docMk/>
          <pc:sldMk cId="2361955530" sldId="270"/>
        </pc:sldMkLst>
        <pc:spChg chg="mod">
          <ac:chgData name="Rebecca Beisler" userId="4237ba5e-eef5-4ba5-8c80-b974f89cc9f2" providerId="ADAL" clId="{4ABAFFBE-0B1C-4A08-A3FE-296DA0674080}" dt="2023-03-10T02:04:58.203" v="152" actId="404"/>
          <ac:spMkLst>
            <pc:docMk/>
            <pc:sldMk cId="2361955530" sldId="270"/>
            <ac:spMk id="3" creationId="{759A8B83-FFC1-4093-BEF7-BD6517938313}"/>
          </ac:spMkLst>
        </pc:spChg>
      </pc:sldChg>
      <pc:sldChg chg="modSp add mod">
        <pc:chgData name="Rebecca Beisler" userId="4237ba5e-eef5-4ba5-8c80-b974f89cc9f2" providerId="ADAL" clId="{4ABAFFBE-0B1C-4A08-A3FE-296DA0674080}" dt="2023-03-10T02:05:24.379" v="154"/>
        <pc:sldMkLst>
          <pc:docMk/>
          <pc:sldMk cId="175706938" sldId="271"/>
        </pc:sldMkLst>
        <pc:spChg chg="mod">
          <ac:chgData name="Rebecca Beisler" userId="4237ba5e-eef5-4ba5-8c80-b974f89cc9f2" providerId="ADAL" clId="{4ABAFFBE-0B1C-4A08-A3FE-296DA0674080}" dt="2023-03-10T02:05:24.379" v="154"/>
          <ac:spMkLst>
            <pc:docMk/>
            <pc:sldMk cId="175706938" sldId="271"/>
            <ac:spMk id="3" creationId="{759A8B83-FFC1-4093-BEF7-BD651793831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734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589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407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1940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4061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21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010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250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963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500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474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3/10/2023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3062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3028" y="1293731"/>
            <a:ext cx="6977944" cy="1818922"/>
          </a:xfrm>
          <a:solidFill>
            <a:srgbClr val="FFFFFF">
              <a:alpha val="69000"/>
            </a:srgbClr>
          </a:solidFill>
        </p:spPr>
        <p:txBody>
          <a:bodyPr anchor="ct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latin typeface="Gill Sans MT" panose="020B0502020104020203" pitchFamily="34" charset="0"/>
              </a:rPr>
              <a:t>Opening Worship</a:t>
            </a:r>
            <a:br>
              <a:rPr lang="en-US" sz="3800" dirty="0">
                <a:latin typeface="Gill Sans MT" panose="020B0502020104020203" pitchFamily="34" charset="0"/>
              </a:rPr>
            </a:br>
            <a:br>
              <a:rPr lang="en-US" sz="3800" dirty="0">
                <a:latin typeface="Gill Sans MT" panose="020B0502020104020203" pitchFamily="34" charset="0"/>
              </a:rPr>
            </a:br>
            <a:r>
              <a:rPr lang="en-US" sz="2200" b="0" i="0" dirty="0">
                <a:solidFill>
                  <a:srgbClr val="474747"/>
                </a:solidFill>
                <a:effectLst/>
                <a:latin typeface="Century Gothic" panose="020B0502020202020204" pitchFamily="34" charset="0"/>
              </a:rPr>
              <a:t>“</a:t>
            </a:r>
            <a:r>
              <a:rPr lang="en-US" sz="1800" b="0" i="0" dirty="0">
                <a:solidFill>
                  <a:srgbClr val="474747"/>
                </a:solidFill>
                <a:effectLst/>
                <a:latin typeface="Century Gothic" panose="020B0502020202020204" pitchFamily="34" charset="0"/>
              </a:rPr>
              <a:t>LAUDATO SI’, mi’ Signore” – “Praise be to you, my Lord”</a:t>
            </a:r>
            <a:br>
              <a:rPr lang="en-AU" sz="4000" dirty="0"/>
            </a:br>
            <a:r>
              <a:rPr lang="en-US" sz="3800" dirty="0">
                <a:latin typeface="Gill Sans MT" panose="020B0502020104020203" pitchFamily="34" charset="0"/>
              </a:rPr>
              <a:t> </a:t>
            </a: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rgbClr val="E2AB4D"/>
                </a:solidFill>
                <a:latin typeface="Gill Sans MT" panose="020B0502020104020203" pitchFamily="34" charset="0"/>
              </a:rPr>
              <a:t>UNISON PRAYER FOR OUR EARTH</a:t>
            </a:r>
            <a:br>
              <a:rPr lang="en-US" sz="2000" dirty="0">
                <a:solidFill>
                  <a:srgbClr val="E2AB4D"/>
                </a:solidFill>
                <a:latin typeface="Gill Sans MT" panose="020B0502020104020203" pitchFamily="34" charset="0"/>
              </a:rPr>
            </a:br>
            <a:br>
              <a:rPr lang="en-US" sz="2000" dirty="0">
                <a:solidFill>
                  <a:srgbClr val="E2AB4D"/>
                </a:solidFill>
                <a:latin typeface="Gill Sans MT" panose="020B0502020104020203" pitchFamily="34" charset="0"/>
              </a:rPr>
            </a:br>
            <a:r>
              <a:rPr lang="en-US" sz="2000" dirty="0">
                <a:solidFill>
                  <a:srgbClr val="E2AB4D"/>
                </a:solidFill>
                <a:latin typeface="Gill Sans MT" panose="020B0502020104020203" pitchFamily="34" charset="0"/>
              </a:rPr>
              <a:t>POPE FRANCIS</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100286" y="559902"/>
            <a:ext cx="3927893" cy="3644766"/>
          </a:xfrm>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l">
              <a:buNone/>
            </a:pPr>
            <a:r>
              <a:rPr lang="en-US" sz="1800" b="0" i="0" dirty="0">
                <a:solidFill>
                  <a:srgbClr val="474747"/>
                </a:solidFill>
                <a:effectLst/>
                <a:latin typeface="Gill Sans MT" panose="020B0502020104020203" pitchFamily="34" charset="0"/>
              </a:rPr>
              <a:t>Teach us to discover the worth of each thing,</a:t>
            </a:r>
          </a:p>
          <a:p>
            <a:pPr marL="0" indent="0" algn="l">
              <a:buNone/>
            </a:pPr>
            <a:r>
              <a:rPr lang="en-US" sz="1800" b="0" i="0" dirty="0">
                <a:solidFill>
                  <a:srgbClr val="474747"/>
                </a:solidFill>
                <a:effectLst/>
                <a:latin typeface="Gill Sans MT" panose="020B0502020104020203" pitchFamily="34" charset="0"/>
              </a:rPr>
              <a:t>to be filled with awe and contemplation,</a:t>
            </a:r>
          </a:p>
          <a:p>
            <a:pPr marL="0" indent="0" algn="l">
              <a:buNone/>
            </a:pPr>
            <a:r>
              <a:rPr lang="en-US" sz="1800" b="0" i="0" dirty="0">
                <a:solidFill>
                  <a:srgbClr val="474747"/>
                </a:solidFill>
                <a:effectLst/>
                <a:latin typeface="Gill Sans MT" panose="020B0502020104020203" pitchFamily="34" charset="0"/>
              </a:rPr>
              <a:t>to recognize that we are profoundly united with every creature</a:t>
            </a:r>
          </a:p>
          <a:p>
            <a:pPr marL="0" indent="0" algn="l">
              <a:buNone/>
            </a:pPr>
            <a:r>
              <a:rPr lang="en-US" sz="1800" b="0" i="0" dirty="0">
                <a:solidFill>
                  <a:srgbClr val="474747"/>
                </a:solidFill>
                <a:effectLst/>
                <a:latin typeface="Gill Sans MT" panose="020B0502020104020203" pitchFamily="34" charset="0"/>
              </a:rPr>
              <a:t>as we journey towards your infinite light.</a:t>
            </a:r>
          </a:p>
          <a:p>
            <a:pPr marL="0" indent="0" algn="l">
              <a:buNone/>
            </a:pPr>
            <a:r>
              <a:rPr lang="en-US" sz="1800" b="0" i="0" dirty="0">
                <a:solidFill>
                  <a:srgbClr val="474747"/>
                </a:solidFill>
                <a:effectLst/>
                <a:latin typeface="Gill Sans MT" panose="020B0502020104020203" pitchFamily="34" charset="0"/>
              </a:rPr>
              <a:t>We thank you for being with us each day.</a:t>
            </a:r>
          </a:p>
          <a:p>
            <a:pPr marL="0" indent="0" algn="l">
              <a:buNone/>
            </a:pPr>
            <a:r>
              <a:rPr lang="en-US" sz="1800" b="0" i="0" dirty="0">
                <a:solidFill>
                  <a:srgbClr val="474747"/>
                </a:solidFill>
                <a:effectLst/>
                <a:latin typeface="Gill Sans MT" panose="020B0502020104020203" pitchFamily="34" charset="0"/>
              </a:rPr>
              <a:t>Encourage us, we pray, in our struggle</a:t>
            </a:r>
          </a:p>
          <a:p>
            <a:pPr marL="0" indent="0" algn="l">
              <a:buNone/>
            </a:pPr>
            <a:r>
              <a:rPr lang="en-US" sz="1800" b="0" i="0" dirty="0">
                <a:solidFill>
                  <a:srgbClr val="474747"/>
                </a:solidFill>
                <a:effectLst/>
                <a:latin typeface="Gill Sans MT" panose="020B0502020104020203" pitchFamily="34" charset="0"/>
              </a:rPr>
              <a:t>for justice, love and peace.</a:t>
            </a:r>
          </a:p>
          <a:p>
            <a:pPr marL="0" indent="0" algn="l">
              <a:buNone/>
            </a:pPr>
            <a:r>
              <a:rPr lang="en-US" sz="1800" b="0" i="0" dirty="0">
                <a:solidFill>
                  <a:srgbClr val="474747"/>
                </a:solidFill>
                <a:effectLst/>
                <a:latin typeface="Gill Sans MT" panose="020B0502020104020203" pitchFamily="34" charset="0"/>
              </a:rPr>
              <a:t>Amen</a:t>
            </a:r>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17570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D68827-5E22-4D0C-BC41-9D9F59079754}"/>
              </a:ext>
            </a:extLst>
          </p:cNvPr>
          <p:cNvSpPr>
            <a:spLocks noGrp="1"/>
          </p:cNvSpPr>
          <p:nvPr>
            <p:ph type="body" idx="1"/>
          </p:nvPr>
        </p:nvSpPr>
        <p:spPr>
          <a:xfrm>
            <a:off x="630944" y="612821"/>
            <a:ext cx="7886700" cy="3919139"/>
          </a:xfrm>
          <a:solidFill>
            <a:srgbClr val="FFFFFF">
              <a:alpha val="78000"/>
            </a:srgbClr>
          </a:solidFill>
        </p:spPr>
        <p:txBody>
          <a:bodyPr>
            <a:normAutofit/>
          </a:bodyPr>
          <a:lstStyle/>
          <a:p>
            <a:pPr algn="ctr"/>
            <a:r>
              <a:rPr lang="en-AU" sz="2800" dirty="0">
                <a:solidFill>
                  <a:schemeClr val="tx1"/>
                </a:solidFill>
                <a:latin typeface="Gill Sans MT" panose="020B0502020104020203" pitchFamily="34" charset="0"/>
                <a:ea typeface="Arial" panose="020B0604020202020204" pitchFamily="34" charset="0"/>
              </a:rPr>
              <a:t>SENDING OUT OF THE PEOPLE OF GOD</a:t>
            </a:r>
          </a:p>
          <a:p>
            <a:pPr algn="ctr"/>
            <a:endParaRPr lang="en-AU" sz="2000" dirty="0">
              <a:solidFill>
                <a:schemeClr val="tx1"/>
              </a:solidFill>
              <a:latin typeface="Gill Sans MT" panose="020B0502020104020203" pitchFamily="34" charset="0"/>
              <a:ea typeface="Arial" panose="020B0604020202020204" pitchFamily="34" charset="0"/>
            </a:endParaRPr>
          </a:p>
          <a:p>
            <a:r>
              <a:rPr lang="en-US" sz="1800" dirty="0">
                <a:solidFill>
                  <a:srgbClr val="404040"/>
                </a:solidFill>
                <a:latin typeface="Gill Sans MT" panose="020B0502020104020203" pitchFamily="34" charset="0"/>
                <a:ea typeface="Arial" panose="020B0604020202020204" pitchFamily="34" charset="0"/>
              </a:rPr>
              <a:t>Let us sing as we go into this meeting and then into the world. </a:t>
            </a:r>
            <a:br>
              <a:rPr lang="en-US" sz="1800" dirty="0">
                <a:solidFill>
                  <a:srgbClr val="404040"/>
                </a:solidFill>
                <a:latin typeface="Gill Sans MT" panose="020B0502020104020203" pitchFamily="34" charset="0"/>
                <a:ea typeface="Arial" panose="020B0604020202020204" pitchFamily="34" charset="0"/>
              </a:rPr>
            </a:br>
            <a:r>
              <a:rPr lang="en-US" sz="1800" dirty="0">
                <a:solidFill>
                  <a:srgbClr val="404040"/>
                </a:solidFill>
                <a:latin typeface="Gill Sans MT" panose="020B0502020104020203" pitchFamily="34" charset="0"/>
                <a:ea typeface="Arial" panose="020B0604020202020204" pitchFamily="34" charset="0"/>
              </a:rPr>
              <a:t>May our struggles and our concern for this planet never take away the joy of our hope.</a:t>
            </a:r>
          </a:p>
          <a:p>
            <a:r>
              <a:rPr lang="en-US" sz="1800" dirty="0">
                <a:solidFill>
                  <a:srgbClr val="404040"/>
                </a:solidFill>
                <a:latin typeface="Gill Sans MT" panose="020B0502020104020203" pitchFamily="34" charset="0"/>
                <a:ea typeface="Arial" panose="020B0604020202020204" pitchFamily="34" charset="0"/>
              </a:rPr>
              <a:t>God, who calls us to generous commitment and to give God our all, offers us the light and the strength needed on our way. </a:t>
            </a:r>
            <a:br>
              <a:rPr lang="en-US" sz="1800" dirty="0">
                <a:solidFill>
                  <a:srgbClr val="404040"/>
                </a:solidFill>
                <a:latin typeface="Gill Sans MT" panose="020B0502020104020203" pitchFamily="34" charset="0"/>
                <a:ea typeface="Arial" panose="020B0604020202020204" pitchFamily="34" charset="0"/>
              </a:rPr>
            </a:br>
            <a:r>
              <a:rPr lang="en-US" sz="1800" dirty="0">
                <a:solidFill>
                  <a:srgbClr val="404040"/>
                </a:solidFill>
                <a:latin typeface="Gill Sans MT" panose="020B0502020104020203" pitchFamily="34" charset="0"/>
                <a:ea typeface="Arial" panose="020B0604020202020204" pitchFamily="34" charset="0"/>
              </a:rPr>
              <a:t>In the heart of this world, the Lord of life, who loves us so much, is always present. God does not abandon us, or leave us alone, for God is united definitively to our earth, and God’s love constantly impels us forward. </a:t>
            </a:r>
          </a:p>
          <a:p>
            <a:r>
              <a:rPr lang="en-US" sz="1800" dirty="0">
                <a:solidFill>
                  <a:srgbClr val="404040"/>
                </a:solidFill>
                <a:latin typeface="Gill Sans MT" panose="020B0502020104020203" pitchFamily="34" charset="0"/>
                <a:ea typeface="Arial" panose="020B0604020202020204" pitchFamily="34" charset="0"/>
              </a:rPr>
              <a:t>Praise be to God!					</a:t>
            </a:r>
            <a:r>
              <a:rPr lang="en-US" sz="1800" i="1" dirty="0" err="1">
                <a:solidFill>
                  <a:srgbClr val="404040"/>
                </a:solidFill>
                <a:latin typeface="Gill Sans MT" panose="020B0502020104020203" pitchFamily="34" charset="0"/>
                <a:ea typeface="Arial" panose="020B0604020202020204" pitchFamily="34" charset="0"/>
              </a:rPr>
              <a:t>Laudato</a:t>
            </a:r>
            <a:r>
              <a:rPr lang="en-US" sz="1800" i="1" dirty="0">
                <a:solidFill>
                  <a:srgbClr val="404040"/>
                </a:solidFill>
                <a:latin typeface="Gill Sans MT" panose="020B0502020104020203" pitchFamily="34" charset="0"/>
                <a:ea typeface="Arial" panose="020B0604020202020204" pitchFamily="34" charset="0"/>
              </a:rPr>
              <a:t> Si #244, 245</a:t>
            </a:r>
          </a:p>
        </p:txBody>
      </p:sp>
      <p:pic>
        <p:nvPicPr>
          <p:cNvPr id="5" name="Picture 7" descr="Logo&#10;&#10;Description automatically generated">
            <a:extLst>
              <a:ext uri="{FF2B5EF4-FFF2-40B4-BE49-F238E27FC236}">
                <a16:creationId xmlns:a16="http://schemas.microsoft.com/office/drawing/2014/main" id="{48086809-E156-4777-92BA-63004BD832A3}"/>
              </a:ext>
            </a:extLst>
          </p:cNvPr>
          <p:cNvPicPr>
            <a:picLocks noChangeAspect="1"/>
          </p:cNvPicPr>
          <p:nvPr/>
        </p:nvPicPr>
        <p:blipFill>
          <a:blip r:embed="rId3"/>
          <a:stretch>
            <a:fillRect/>
          </a:stretch>
        </p:blipFill>
        <p:spPr>
          <a:xfrm>
            <a:off x="7738280" y="4270896"/>
            <a:ext cx="789865" cy="798395"/>
          </a:xfrm>
          <a:prstGeom prst="rect">
            <a:avLst/>
          </a:prstGeom>
        </p:spPr>
      </p:pic>
    </p:spTree>
    <p:extLst>
      <p:ext uri="{BB962C8B-B14F-4D97-AF65-F5344CB8AC3E}">
        <p14:creationId xmlns:p14="http://schemas.microsoft.com/office/powerpoint/2010/main" val="364196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GREETING</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I greet you in the name of God:</a:t>
            </a:r>
            <a:br>
              <a:rPr lang="en-US" sz="1800" dirty="0">
                <a:solidFill>
                  <a:srgbClr val="404040"/>
                </a:solidFill>
                <a:latin typeface="Gill Sans MT" panose="020B0502020104020203" pitchFamily="34" charset="0"/>
                <a:ea typeface="Arial" panose="020B0604020202020204" pitchFamily="34" charset="0"/>
              </a:rPr>
            </a:br>
            <a:r>
              <a:rPr lang="en-US" sz="1800" dirty="0">
                <a:solidFill>
                  <a:srgbClr val="404040"/>
                </a:solidFill>
                <a:latin typeface="Gill Sans MT" panose="020B0502020104020203" pitchFamily="34" charset="0"/>
                <a:ea typeface="Arial" panose="020B0604020202020204" pitchFamily="34" charset="0"/>
              </a:rPr>
              <a:t>who created Planet Earth and planned for its peace, beauty and fullness.</a:t>
            </a:r>
          </a:p>
          <a:p>
            <a:pPr indent="0">
              <a:spcAft>
                <a:spcPts val="1000"/>
              </a:spcAft>
              <a:buNone/>
            </a:pPr>
            <a:r>
              <a:rPr lang="en-US" sz="1600" i="1" dirty="0">
                <a:solidFill>
                  <a:srgbClr val="404040"/>
                </a:solidFill>
                <a:latin typeface="Gill Sans MT" panose="020B0502020104020203" pitchFamily="34" charset="0"/>
                <a:ea typeface="Arial" panose="020B0604020202020204" pitchFamily="34" charset="0"/>
              </a:rPr>
              <a:t>(</a:t>
            </a:r>
            <a:r>
              <a:rPr lang="en-US" sz="1600" i="1" dirty="0" err="1">
                <a:solidFill>
                  <a:srgbClr val="404040"/>
                </a:solidFill>
                <a:latin typeface="Gill Sans MT" panose="020B0502020104020203" pitchFamily="34" charset="0"/>
                <a:ea typeface="Arial" panose="020B0604020202020204" pitchFamily="34" charset="0"/>
              </a:rPr>
              <a:t>Laudato</a:t>
            </a:r>
            <a:r>
              <a:rPr lang="en-US" sz="1600" i="1" dirty="0">
                <a:solidFill>
                  <a:srgbClr val="404040"/>
                </a:solidFill>
                <a:latin typeface="Gill Sans MT" panose="020B0502020104020203" pitchFamily="34" charset="0"/>
                <a:ea typeface="Arial" panose="020B0604020202020204" pitchFamily="34" charset="0"/>
              </a:rPr>
              <a:t> Si #53)</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God be with you.</a:t>
            </a:r>
            <a:br>
              <a:rPr lang="en-US" sz="1800"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And also with you.</a:t>
            </a:r>
          </a:p>
        </p:txBody>
      </p:sp>
    </p:spTree>
    <p:extLst>
      <p:ext uri="{BB962C8B-B14F-4D97-AF65-F5344CB8AC3E}">
        <p14:creationId xmlns:p14="http://schemas.microsoft.com/office/powerpoint/2010/main" val="5346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ACKNOWLEDGEMENT OF COUNTRY</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600" dirty="0">
                <a:solidFill>
                  <a:srgbClr val="404040"/>
                </a:solidFill>
                <a:latin typeface="Gill Sans MT" panose="020B0502020104020203" pitchFamily="34" charset="0"/>
                <a:ea typeface="Arial" panose="020B0604020202020204" pitchFamily="34" charset="0"/>
              </a:rPr>
              <a:t>Indigenous communities and their cultural traditions should be the principal dialogue partners in [the care of the earth]. For them, land is not a commodity but rather a gift from God and from their ancestors who rest there... </a:t>
            </a:r>
          </a:p>
          <a:p>
            <a:pPr indent="0">
              <a:spcAft>
                <a:spcPts val="1000"/>
              </a:spcAft>
              <a:buNone/>
            </a:pPr>
            <a:r>
              <a:rPr lang="en-US" sz="1600" i="1" dirty="0">
                <a:solidFill>
                  <a:srgbClr val="404040"/>
                </a:solidFill>
                <a:latin typeface="Gill Sans MT" panose="020B0502020104020203" pitchFamily="34" charset="0"/>
                <a:ea typeface="Arial" panose="020B0604020202020204" pitchFamily="34" charset="0"/>
              </a:rPr>
              <a:t>(</a:t>
            </a:r>
            <a:r>
              <a:rPr lang="en-US" sz="1600" i="1" dirty="0" err="1">
                <a:solidFill>
                  <a:srgbClr val="404040"/>
                </a:solidFill>
                <a:latin typeface="Gill Sans MT" panose="020B0502020104020203" pitchFamily="34" charset="0"/>
                <a:ea typeface="Arial" panose="020B0604020202020204" pitchFamily="34" charset="0"/>
              </a:rPr>
              <a:t>Laudato</a:t>
            </a:r>
            <a:r>
              <a:rPr lang="en-US" sz="1600" i="1" dirty="0">
                <a:solidFill>
                  <a:srgbClr val="404040"/>
                </a:solidFill>
                <a:latin typeface="Gill Sans MT" panose="020B0502020104020203" pitchFamily="34" charset="0"/>
                <a:ea typeface="Arial" panose="020B0604020202020204" pitchFamily="34" charset="0"/>
              </a:rPr>
              <a:t> Si #146)</a:t>
            </a:r>
          </a:p>
          <a:p>
            <a:pPr lvl="1">
              <a:spcAft>
                <a:spcPts val="1000"/>
              </a:spcAft>
            </a:pPr>
            <a:r>
              <a:rPr lang="en-US" sz="1600" dirty="0">
                <a:solidFill>
                  <a:srgbClr val="404040"/>
                </a:solidFill>
                <a:latin typeface="Gill Sans MT" panose="020B0502020104020203" pitchFamily="34" charset="0"/>
                <a:ea typeface="Arial" panose="020B0604020202020204" pitchFamily="34" charset="0"/>
              </a:rPr>
              <a:t>And so we acknowledge the [Insert name of local First Peoples] people, the Sovereign First Peoples of the land on which we gather today. We commit ourselves to learn from First Peoples about the care of the earth and to continue to work for justice and healing in this country. </a:t>
            </a:r>
          </a:p>
        </p:txBody>
      </p:sp>
    </p:spTree>
    <p:extLst>
      <p:ext uri="{BB962C8B-B14F-4D97-AF65-F5344CB8AC3E}">
        <p14:creationId xmlns:p14="http://schemas.microsoft.com/office/powerpoint/2010/main" val="136062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CONFESSION</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673100"/>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God who spread out the earth on the waters, whose steadfast love endures forever, </a:t>
            </a:r>
          </a:p>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we have claimed absolute dominion over the earth through our arrogance, carelessness and greed. </a:t>
            </a:r>
          </a:p>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We do not always seek the blossoming of freedom, salvation, growth and love;</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but apply our intelligence to pursue decadence and mutual destruction.</a:t>
            </a:r>
          </a:p>
          <a:p>
            <a:pPr indent="0">
              <a:spcAft>
                <a:spcPts val="1000"/>
              </a:spcAft>
              <a:buNone/>
            </a:pPr>
            <a:r>
              <a:rPr lang="en-US" sz="1600" i="1" dirty="0">
                <a:solidFill>
                  <a:srgbClr val="404040"/>
                </a:solidFill>
                <a:latin typeface="Gill Sans MT" panose="020B0502020104020203" pitchFamily="34" charset="0"/>
                <a:ea typeface="Arial" panose="020B0604020202020204" pitchFamily="34" charset="0"/>
              </a:rPr>
              <a:t>(</a:t>
            </a:r>
            <a:r>
              <a:rPr lang="en-US" sz="1600" i="1" dirty="0" err="1">
                <a:solidFill>
                  <a:srgbClr val="404040"/>
                </a:solidFill>
                <a:latin typeface="Gill Sans MT" panose="020B0502020104020203" pitchFamily="34" charset="0"/>
                <a:ea typeface="Arial" panose="020B0604020202020204" pitchFamily="34" charset="0"/>
              </a:rPr>
              <a:t>Laudato</a:t>
            </a:r>
            <a:r>
              <a:rPr lang="en-US" sz="1600" i="1" dirty="0">
                <a:solidFill>
                  <a:srgbClr val="404040"/>
                </a:solidFill>
                <a:latin typeface="Gill Sans MT" panose="020B0502020104020203" pitchFamily="34" charset="0"/>
                <a:ea typeface="Arial" panose="020B0604020202020204" pitchFamily="34" charset="0"/>
              </a:rPr>
              <a:t> Si #79)</a:t>
            </a:r>
            <a:endParaRPr lang="en-US" sz="2000" i="1" dirty="0">
              <a:solidFill>
                <a:srgbClr val="404040"/>
              </a:solidFill>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376957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God who wishes to work with us, we pray that you will bring good out of the evil we have done.  </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Loosen the knots of human affairs, continue the work of your creation in us and, by your Spirit, allow something new to emerge.</a:t>
            </a:r>
          </a:p>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Embrace and illumine us in your love, draw us into the fullness of the risen Christ, and bring us home to you. </a:t>
            </a:r>
          </a:p>
          <a:p>
            <a:pPr indent="0">
              <a:spcAft>
                <a:spcPts val="1000"/>
              </a:spcAft>
              <a:buNone/>
            </a:pPr>
            <a:r>
              <a:rPr lang="en-US" sz="2000" b="1" dirty="0">
                <a:solidFill>
                  <a:srgbClr val="404040"/>
                </a:solidFill>
                <a:latin typeface="Gill Sans MT" panose="020B0502020104020203" pitchFamily="34" charset="0"/>
                <a:ea typeface="Arial" panose="020B0604020202020204" pitchFamily="34" charset="0"/>
              </a:rPr>
              <a:t>Amen.	</a:t>
            </a:r>
            <a:r>
              <a:rPr lang="en-US" sz="2000" dirty="0">
                <a:solidFill>
                  <a:srgbClr val="404040"/>
                </a:solidFill>
                <a:latin typeface="Gill Sans MT" panose="020B0502020104020203" pitchFamily="34" charset="0"/>
                <a:ea typeface="Arial" panose="020B0604020202020204" pitchFamily="34" charset="0"/>
              </a:rPr>
              <a:t>		</a:t>
            </a:r>
          </a:p>
          <a:p>
            <a:pPr indent="0">
              <a:spcAft>
                <a:spcPts val="1000"/>
              </a:spcAft>
              <a:buNone/>
            </a:pPr>
            <a:r>
              <a:rPr lang="en-US" sz="1600" i="1" dirty="0">
                <a:solidFill>
                  <a:srgbClr val="404040"/>
                </a:solidFill>
                <a:latin typeface="Gill Sans MT" panose="020B0502020104020203" pitchFamily="34" charset="0"/>
                <a:ea typeface="Arial" panose="020B0604020202020204" pitchFamily="34" charset="0"/>
              </a:rPr>
              <a:t>(</a:t>
            </a:r>
            <a:r>
              <a:rPr lang="en-US" sz="1600" i="1" dirty="0" err="1">
                <a:solidFill>
                  <a:srgbClr val="404040"/>
                </a:solidFill>
                <a:latin typeface="Gill Sans MT" panose="020B0502020104020203" pitchFamily="34" charset="0"/>
                <a:ea typeface="Arial" panose="020B0604020202020204" pitchFamily="34" charset="0"/>
              </a:rPr>
              <a:t>Laudato</a:t>
            </a:r>
            <a:r>
              <a:rPr lang="en-US" sz="1600" i="1" dirty="0">
                <a:solidFill>
                  <a:srgbClr val="404040"/>
                </a:solidFill>
                <a:latin typeface="Gill Sans MT" panose="020B0502020104020203" pitchFamily="34" charset="0"/>
                <a:ea typeface="Arial" panose="020B0604020202020204" pitchFamily="34" charset="0"/>
              </a:rPr>
              <a:t> Si # 80, 83)</a:t>
            </a:r>
            <a:endParaRPr lang="en-US" sz="2000" i="1" dirty="0">
              <a:solidFill>
                <a:srgbClr val="404040"/>
              </a:solidFill>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94669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452579"/>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WORD OF GRACE</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386791"/>
            <a:ext cx="6977944" cy="3404934"/>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07000"/>
              </a:lnSpc>
              <a:spcAft>
                <a:spcPts val="800"/>
              </a:spcAft>
              <a:buNone/>
            </a:pPr>
            <a:r>
              <a:rPr lang="en-US" sz="1600" dirty="0">
                <a:effectLst/>
                <a:latin typeface="Gill Sans MT" panose="020B0502020104020203" pitchFamily="34" charset="0"/>
                <a:ea typeface="Calibri" panose="020F0502020204030204" pitchFamily="34" charset="0"/>
                <a:cs typeface="Times New Roman" panose="02020603050405020304" pitchFamily="18" charset="0"/>
              </a:rPr>
              <a:t>No system can completely suppress our openness to what is good, true and beautiful. God gives us the ability to respond to God’s grace at work deep in our hearts. </a:t>
            </a:r>
            <a:endParaRPr lang="en-AU" sz="1600" dirty="0">
              <a:effectLst/>
              <a:latin typeface="Gill Sans MT" panose="020B0502020104020203"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600" dirty="0">
                <a:effectLst/>
                <a:latin typeface="Gill Sans MT" panose="020B0502020104020203" pitchFamily="34" charset="0"/>
                <a:ea typeface="Calibri" panose="020F0502020204030204" pitchFamily="34" charset="0"/>
                <a:cs typeface="Times New Roman" panose="02020603050405020304" pitchFamily="18" charset="0"/>
              </a:rPr>
              <a:t>All is not lost. Human beings, while capable of the worst, are also capable of rising above themselves, choosing again what is good, and making a new start. We are able to take an honest look at ourselves, to acknowledge our deep dissatisfaction, and to embark on new paths to authentic freedom. </a:t>
            </a:r>
            <a:endParaRPr lang="en-AU" sz="1600" dirty="0">
              <a:effectLst/>
              <a:latin typeface="Gill Sans MT" panose="020B0502020104020203" pitchFamily="34" charset="0"/>
              <a:ea typeface="Calibri" panose="020F0502020204030204" pitchFamily="34" charset="0"/>
              <a:cs typeface="Times New Roman" panose="02020603050405020304" pitchFamily="18" charset="0"/>
            </a:endParaRPr>
          </a:p>
          <a:p>
            <a:pPr marL="0" indent="0">
              <a:spcAft>
                <a:spcPts val="1000"/>
              </a:spcAft>
              <a:buNone/>
            </a:pPr>
            <a:r>
              <a:rPr lang="en-AU" sz="1600" dirty="0">
                <a:solidFill>
                  <a:srgbClr val="404040"/>
                </a:solidFill>
                <a:latin typeface="Gill Sans MT" panose="020B0502020104020203" pitchFamily="34" charset="0"/>
                <a:ea typeface="Arial" panose="020B0604020202020204" pitchFamily="34" charset="0"/>
              </a:rPr>
              <a:t>(</a:t>
            </a:r>
            <a:r>
              <a:rPr lang="en-AU" sz="1600" i="1" dirty="0" err="1">
                <a:solidFill>
                  <a:srgbClr val="404040"/>
                </a:solidFill>
                <a:latin typeface="Gill Sans MT" panose="020B0502020104020203" pitchFamily="34" charset="0"/>
                <a:ea typeface="Arial" panose="020B0604020202020204" pitchFamily="34" charset="0"/>
              </a:rPr>
              <a:t>Laudato</a:t>
            </a:r>
            <a:r>
              <a:rPr lang="en-AU" sz="1600" i="1" dirty="0">
                <a:solidFill>
                  <a:srgbClr val="404040"/>
                </a:solidFill>
                <a:latin typeface="Gill Sans MT" panose="020B0502020104020203" pitchFamily="34" charset="0"/>
                <a:ea typeface="Arial" panose="020B0604020202020204" pitchFamily="34" charset="0"/>
              </a:rPr>
              <a:t> Si #205</a:t>
            </a:r>
            <a:r>
              <a:rPr lang="en-AU" sz="1600" dirty="0">
                <a:solidFill>
                  <a:srgbClr val="404040"/>
                </a:solidFill>
                <a:latin typeface="Gill Sans MT" panose="020B0502020104020203" pitchFamily="34" charset="0"/>
                <a:ea typeface="Arial" panose="020B0604020202020204" pitchFamily="34" charset="0"/>
              </a:rPr>
              <a:t>)</a:t>
            </a:r>
            <a:endParaRPr lang="en-AU" sz="1600" dirty="0">
              <a:solidFill>
                <a:srgbClr val="404040"/>
              </a:solidFill>
              <a:latin typeface="Gill Sans MT" panose="020B0502020104020203" pitchFamily="34" charset="0"/>
              <a:ea typeface="Calibri" panose="020F0502020204030204" pitchFamily="34" charset="0"/>
            </a:endParaRPr>
          </a:p>
          <a:p>
            <a:pPr indent="0">
              <a:spcAft>
                <a:spcPts val="1000"/>
              </a:spcAft>
              <a:buNone/>
            </a:pPr>
            <a:r>
              <a:rPr lang="en-US" sz="1600" dirty="0">
                <a:solidFill>
                  <a:srgbClr val="404040"/>
                </a:solidFill>
                <a:latin typeface="Gill Sans MT" panose="020B0502020104020203" pitchFamily="34" charset="0"/>
                <a:ea typeface="Arial" panose="020B0604020202020204" pitchFamily="34" charset="0"/>
              </a:rPr>
              <a:t>Therefore we are confident to say:</a:t>
            </a:r>
            <a:br>
              <a:rPr lang="en-US" sz="1600" dirty="0">
                <a:solidFill>
                  <a:srgbClr val="404040"/>
                </a:solidFill>
                <a:latin typeface="Gill Sans MT" panose="020B0502020104020203" pitchFamily="34" charset="0"/>
                <a:ea typeface="Arial" panose="020B0604020202020204" pitchFamily="34" charset="0"/>
              </a:rPr>
            </a:br>
            <a:r>
              <a:rPr lang="en-US" sz="1600" b="1" dirty="0">
                <a:solidFill>
                  <a:srgbClr val="404040"/>
                </a:solidFill>
                <a:latin typeface="Gill Sans MT" panose="020B0502020104020203" pitchFamily="34" charset="0"/>
                <a:ea typeface="Arial" panose="020B0604020202020204" pitchFamily="34" charset="0"/>
              </a:rPr>
              <a:t>Our sins are forgiven!</a:t>
            </a:r>
            <a:br>
              <a:rPr lang="en-US" sz="1600" b="1" dirty="0">
                <a:solidFill>
                  <a:srgbClr val="404040"/>
                </a:solidFill>
                <a:latin typeface="Gill Sans MT" panose="020B0502020104020203" pitchFamily="34" charset="0"/>
                <a:ea typeface="Arial" panose="020B0604020202020204" pitchFamily="34" charset="0"/>
              </a:rPr>
            </a:br>
            <a:r>
              <a:rPr lang="en-US" sz="1600" b="1" dirty="0">
                <a:solidFill>
                  <a:srgbClr val="404040"/>
                </a:solidFill>
                <a:latin typeface="Gill Sans MT" panose="020B0502020104020203" pitchFamily="34" charset="0"/>
                <a:ea typeface="Arial" panose="020B0604020202020204" pitchFamily="34" charset="0"/>
              </a:rPr>
              <a:t>Our hopes are restored!</a:t>
            </a:r>
            <a:br>
              <a:rPr lang="en-US" sz="1600" b="1" dirty="0">
                <a:solidFill>
                  <a:srgbClr val="404040"/>
                </a:solidFill>
                <a:latin typeface="Gill Sans MT" panose="020B0502020104020203" pitchFamily="34" charset="0"/>
                <a:ea typeface="Arial" panose="020B0604020202020204" pitchFamily="34" charset="0"/>
              </a:rPr>
            </a:br>
            <a:r>
              <a:rPr lang="en-US" sz="1600" b="1" dirty="0">
                <a:solidFill>
                  <a:srgbClr val="404040"/>
                </a:solidFill>
                <a:latin typeface="Gill Sans MT" panose="020B0502020104020203" pitchFamily="34" charset="0"/>
                <a:ea typeface="Arial" panose="020B0604020202020204" pitchFamily="34" charset="0"/>
              </a:rPr>
              <a:t>Thanks be to God!</a:t>
            </a:r>
          </a:p>
        </p:txBody>
      </p:sp>
    </p:spTree>
    <p:extLst>
      <p:ext uri="{BB962C8B-B14F-4D97-AF65-F5344CB8AC3E}">
        <p14:creationId xmlns:p14="http://schemas.microsoft.com/office/powerpoint/2010/main" val="231870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solidFill>
                  <a:srgbClr val="2F325E"/>
                </a:solidFill>
              </a:rPr>
              <a:t>THE PEACE</a:t>
            </a:r>
            <a:endParaRPr lang="en-US" sz="3800" dirty="0">
              <a:solidFill>
                <a:srgbClr val="2F325E"/>
              </a:solidFill>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t">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The peace of Christ be with you.</a:t>
            </a:r>
            <a:br>
              <a:rPr lang="en-US" sz="1800"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And also with you.</a:t>
            </a:r>
          </a:p>
        </p:txBody>
      </p:sp>
    </p:spTree>
    <p:extLst>
      <p:ext uri="{BB962C8B-B14F-4D97-AF65-F5344CB8AC3E}">
        <p14:creationId xmlns:p14="http://schemas.microsoft.com/office/powerpoint/2010/main" val="353914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rgbClr val="E2AB4D"/>
                </a:solidFill>
                <a:latin typeface="Gill Sans MT" panose="020B0502020104020203" pitchFamily="34" charset="0"/>
              </a:rPr>
              <a:t>UNISON PRAYER FOR OUR EARTH</a:t>
            </a:r>
            <a:br>
              <a:rPr lang="en-US" sz="2000" dirty="0">
                <a:solidFill>
                  <a:srgbClr val="E2AB4D"/>
                </a:solidFill>
                <a:latin typeface="Gill Sans MT" panose="020B0502020104020203" pitchFamily="34" charset="0"/>
              </a:rPr>
            </a:br>
            <a:br>
              <a:rPr lang="en-US" sz="2000" dirty="0">
                <a:solidFill>
                  <a:srgbClr val="E2AB4D"/>
                </a:solidFill>
                <a:latin typeface="Gill Sans MT" panose="020B0502020104020203" pitchFamily="34" charset="0"/>
              </a:rPr>
            </a:br>
            <a:r>
              <a:rPr lang="en-US" sz="2000" dirty="0">
                <a:solidFill>
                  <a:srgbClr val="E2AB4D"/>
                </a:solidFill>
                <a:latin typeface="Gill Sans MT" panose="020B0502020104020203" pitchFamily="34" charset="0"/>
              </a:rPr>
              <a:t>POPE FRANCIS</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100286" y="559902"/>
            <a:ext cx="3927893" cy="3644766"/>
          </a:xfrm>
        </p:spPr>
        <p:txBody>
          <a:bodyPr anchor="ctr">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l">
              <a:buNone/>
            </a:pPr>
            <a:r>
              <a:rPr lang="en-US" sz="2000" b="0" i="0" dirty="0">
                <a:solidFill>
                  <a:srgbClr val="474747"/>
                </a:solidFill>
                <a:effectLst/>
                <a:latin typeface="Gill Sans MT" panose="020B0502020104020203" pitchFamily="34" charset="0"/>
              </a:rPr>
              <a:t>All-powerful God, you are present in the whole universe</a:t>
            </a:r>
          </a:p>
          <a:p>
            <a:pPr marL="0" indent="0" algn="l">
              <a:buNone/>
            </a:pPr>
            <a:r>
              <a:rPr lang="en-US" sz="2000" b="0" i="0" dirty="0">
                <a:solidFill>
                  <a:srgbClr val="474747"/>
                </a:solidFill>
                <a:effectLst/>
                <a:latin typeface="Gill Sans MT" panose="020B0502020104020203" pitchFamily="34" charset="0"/>
              </a:rPr>
              <a:t>and in the smallest of your creatures.</a:t>
            </a:r>
          </a:p>
          <a:p>
            <a:pPr marL="0" indent="0" algn="l">
              <a:buNone/>
            </a:pPr>
            <a:r>
              <a:rPr lang="en-US" sz="2000" b="0" i="0" dirty="0">
                <a:solidFill>
                  <a:srgbClr val="474747"/>
                </a:solidFill>
                <a:effectLst/>
                <a:latin typeface="Gill Sans MT" panose="020B0502020104020203" pitchFamily="34" charset="0"/>
              </a:rPr>
              <a:t>You embrace with your tenderness all that exists.</a:t>
            </a:r>
          </a:p>
          <a:p>
            <a:pPr marL="0" indent="0" algn="l">
              <a:buNone/>
            </a:pPr>
            <a:r>
              <a:rPr lang="en-US" sz="2000" b="0" i="0" dirty="0">
                <a:solidFill>
                  <a:srgbClr val="474747"/>
                </a:solidFill>
                <a:effectLst/>
                <a:latin typeface="Gill Sans MT" panose="020B0502020104020203" pitchFamily="34" charset="0"/>
              </a:rPr>
              <a:t>Pour out upon us the power of your love,</a:t>
            </a:r>
          </a:p>
          <a:p>
            <a:pPr marL="0" indent="0" algn="l">
              <a:buNone/>
            </a:pPr>
            <a:r>
              <a:rPr lang="en-US" sz="2000" b="0" i="0" dirty="0">
                <a:solidFill>
                  <a:srgbClr val="474747"/>
                </a:solidFill>
                <a:effectLst/>
                <a:latin typeface="Gill Sans MT" panose="020B0502020104020203" pitchFamily="34" charset="0"/>
              </a:rPr>
              <a:t>that we may protect life and beauty.</a:t>
            </a:r>
          </a:p>
          <a:p>
            <a:pPr marL="0" indent="0" algn="l">
              <a:buNone/>
            </a:pPr>
            <a:r>
              <a:rPr lang="en-US" sz="2000" b="0" i="0" dirty="0">
                <a:solidFill>
                  <a:srgbClr val="474747"/>
                </a:solidFill>
                <a:effectLst/>
                <a:latin typeface="Gill Sans MT" panose="020B0502020104020203" pitchFamily="34" charset="0"/>
              </a:rPr>
              <a:t>Fill us with peace, that we may live </a:t>
            </a:r>
          </a:p>
          <a:p>
            <a:pPr marL="0" indent="0" algn="l">
              <a:buNone/>
            </a:pPr>
            <a:r>
              <a:rPr lang="en-US" sz="2000" b="0" i="0" dirty="0">
                <a:solidFill>
                  <a:srgbClr val="474747"/>
                </a:solidFill>
                <a:effectLst/>
                <a:latin typeface="Gill Sans MT" panose="020B0502020104020203" pitchFamily="34" charset="0"/>
              </a:rPr>
              <a:t>as brothers and sisters, harming no one.</a:t>
            </a:r>
          </a:p>
          <a:p>
            <a:endParaRPr lang="en-US" dirty="0"/>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167259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rgbClr val="E2AB4D"/>
                </a:solidFill>
                <a:latin typeface="Gill Sans MT" panose="020B0502020104020203" pitchFamily="34" charset="0"/>
              </a:rPr>
              <a:t>UNISON PRAYER FOR OUR EARTH</a:t>
            </a:r>
            <a:br>
              <a:rPr lang="en-US" sz="2000" dirty="0">
                <a:solidFill>
                  <a:srgbClr val="E2AB4D"/>
                </a:solidFill>
                <a:latin typeface="Gill Sans MT" panose="020B0502020104020203" pitchFamily="34" charset="0"/>
              </a:rPr>
            </a:br>
            <a:br>
              <a:rPr lang="en-US" sz="2000" dirty="0">
                <a:solidFill>
                  <a:srgbClr val="E2AB4D"/>
                </a:solidFill>
                <a:latin typeface="Gill Sans MT" panose="020B0502020104020203" pitchFamily="34" charset="0"/>
              </a:rPr>
            </a:br>
            <a:r>
              <a:rPr lang="en-US" sz="2000" dirty="0">
                <a:solidFill>
                  <a:srgbClr val="E2AB4D"/>
                </a:solidFill>
                <a:latin typeface="Gill Sans MT" panose="020B0502020104020203" pitchFamily="34" charset="0"/>
              </a:rPr>
              <a:t>POPE FRANCIS</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100286" y="559902"/>
            <a:ext cx="3927893" cy="3644766"/>
          </a:xfrm>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l">
              <a:buNone/>
            </a:pPr>
            <a:r>
              <a:rPr lang="en-US" sz="1800" b="0" i="0" dirty="0">
                <a:solidFill>
                  <a:srgbClr val="474747"/>
                </a:solidFill>
                <a:effectLst/>
                <a:latin typeface="Gill Sans MT" panose="020B0502020104020203" pitchFamily="34" charset="0"/>
              </a:rPr>
              <a:t>O God of the poor,</a:t>
            </a:r>
          </a:p>
          <a:p>
            <a:pPr marL="0" indent="0" algn="l">
              <a:buNone/>
            </a:pPr>
            <a:r>
              <a:rPr lang="en-US" sz="1800" b="0" i="0" dirty="0">
                <a:solidFill>
                  <a:srgbClr val="474747"/>
                </a:solidFill>
                <a:effectLst/>
                <a:latin typeface="Gill Sans MT" panose="020B0502020104020203" pitchFamily="34" charset="0"/>
              </a:rPr>
              <a:t>help us to rescue the abandoned and forgotten of this earth,</a:t>
            </a:r>
          </a:p>
          <a:p>
            <a:pPr marL="0" indent="0" algn="l">
              <a:buNone/>
            </a:pPr>
            <a:r>
              <a:rPr lang="en-US" sz="1800" b="0" i="0" dirty="0">
                <a:solidFill>
                  <a:srgbClr val="474747"/>
                </a:solidFill>
                <a:effectLst/>
                <a:latin typeface="Gill Sans MT" panose="020B0502020104020203" pitchFamily="34" charset="0"/>
              </a:rPr>
              <a:t>so precious in your eyes.</a:t>
            </a:r>
          </a:p>
          <a:p>
            <a:pPr marL="0" indent="0" algn="l">
              <a:buNone/>
            </a:pPr>
            <a:r>
              <a:rPr lang="en-US" sz="1800" b="0" i="0" dirty="0">
                <a:solidFill>
                  <a:srgbClr val="474747"/>
                </a:solidFill>
                <a:effectLst/>
                <a:latin typeface="Gill Sans MT" panose="020B0502020104020203" pitchFamily="34" charset="0"/>
              </a:rPr>
              <a:t>Bring healing to our lives, </a:t>
            </a:r>
          </a:p>
          <a:p>
            <a:pPr marL="0" indent="0" algn="l">
              <a:buNone/>
            </a:pPr>
            <a:r>
              <a:rPr lang="en-US" sz="1800" b="0" i="0" dirty="0">
                <a:solidFill>
                  <a:srgbClr val="474747"/>
                </a:solidFill>
                <a:effectLst/>
                <a:latin typeface="Gill Sans MT" panose="020B0502020104020203" pitchFamily="34" charset="0"/>
              </a:rPr>
              <a:t>that we may protect the world and not prey on it,</a:t>
            </a:r>
          </a:p>
          <a:p>
            <a:pPr marL="0" indent="0" algn="l">
              <a:buNone/>
            </a:pPr>
            <a:r>
              <a:rPr lang="en-US" sz="1800" b="0" i="0" dirty="0">
                <a:solidFill>
                  <a:srgbClr val="474747"/>
                </a:solidFill>
                <a:effectLst/>
                <a:latin typeface="Gill Sans MT" panose="020B0502020104020203" pitchFamily="34" charset="0"/>
              </a:rPr>
              <a:t>that we may sow beauty, not pollution and destruction.</a:t>
            </a:r>
          </a:p>
          <a:p>
            <a:pPr marL="0" indent="0" algn="l">
              <a:buNone/>
            </a:pPr>
            <a:r>
              <a:rPr lang="en-US" sz="1800" b="0" i="0" dirty="0">
                <a:solidFill>
                  <a:srgbClr val="474747"/>
                </a:solidFill>
                <a:effectLst/>
                <a:latin typeface="Gill Sans MT" panose="020B0502020104020203" pitchFamily="34" charset="0"/>
              </a:rPr>
              <a:t>Touch the hearts</a:t>
            </a:r>
          </a:p>
          <a:p>
            <a:pPr marL="0" indent="0" algn="l">
              <a:buNone/>
            </a:pPr>
            <a:r>
              <a:rPr lang="en-US" sz="1800" b="0" i="0" dirty="0">
                <a:solidFill>
                  <a:srgbClr val="474747"/>
                </a:solidFill>
                <a:effectLst/>
                <a:latin typeface="Gill Sans MT" panose="020B0502020104020203" pitchFamily="34" charset="0"/>
              </a:rPr>
              <a:t>of those who look only for gain</a:t>
            </a:r>
          </a:p>
          <a:p>
            <a:pPr marL="0" indent="0" algn="l">
              <a:buNone/>
            </a:pPr>
            <a:r>
              <a:rPr lang="en-US" sz="1800" b="0" i="0" dirty="0">
                <a:solidFill>
                  <a:srgbClr val="474747"/>
                </a:solidFill>
                <a:effectLst/>
                <a:latin typeface="Gill Sans MT" panose="020B0502020104020203" pitchFamily="34" charset="0"/>
              </a:rPr>
              <a:t>at the expense of the poor and the earth.</a:t>
            </a:r>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2361955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a5ebf7-8855-4d16-a3c8-1a307c79aa13">
      <Terms xmlns="http://schemas.microsoft.com/office/infopath/2007/PartnerControls"/>
    </lcf76f155ced4ddcb4097134ff3c332f>
    <TaxCatchAll xmlns="de97cd14-1ca9-4bc1-a0f1-afe2dd8367bc"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C814F596DD2314E80F53ADC2648E8BA" ma:contentTypeVersion="16" ma:contentTypeDescription="Create a new document." ma:contentTypeScope="" ma:versionID="9edea507a595bc9f7fcc51a9def2f6c9">
  <xsd:schema xmlns:xsd="http://www.w3.org/2001/XMLSchema" xmlns:xs="http://www.w3.org/2001/XMLSchema" xmlns:p="http://schemas.microsoft.com/office/2006/metadata/properties" xmlns:ns2="de97cd14-1ca9-4bc1-a0f1-afe2dd8367bc" xmlns:ns3="30a5ebf7-8855-4d16-a3c8-1a307c79aa13" targetNamespace="http://schemas.microsoft.com/office/2006/metadata/properties" ma:root="true" ma:fieldsID="cb71acdaad7422a1b989fd8862ae4908" ns2:_="" ns3:_="">
    <xsd:import namespace="de97cd14-1ca9-4bc1-a0f1-afe2dd8367bc"/>
    <xsd:import namespace="30a5ebf7-8855-4d16-a3c8-1a307c79aa1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7cd14-1ca9-4bc1-a0f1-afe2dd8367b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4e3a4aa-484a-4dca-a101-93f65369690b}" ma:internalName="TaxCatchAll" ma:showField="CatchAllData" ma:web="de97cd14-1ca9-4bc1-a0f1-afe2dd8367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a5ebf7-8855-4d16-a3c8-1a307c79aa1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2fbbd89-7e0a-4c31-8bf8-788aef775bf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6B0B96-30BF-4E22-9CC9-4544F9E79504}">
  <ds:schemaRefs>
    <ds:schemaRef ds:uri="http://schemas.microsoft.com/sharepoint/events"/>
  </ds:schemaRefs>
</ds:datastoreItem>
</file>

<file path=customXml/itemProps2.xml><?xml version="1.0" encoding="utf-8"?>
<ds:datastoreItem xmlns:ds="http://schemas.openxmlformats.org/officeDocument/2006/customXml" ds:itemID="{6A0ABB62-F01B-4941-BC19-8D99B0211E8F}">
  <ds:schemaRefs>
    <ds:schemaRef ds:uri="http://schemas.microsoft.com/sharepoint/v3/contenttype/forms"/>
  </ds:schemaRefs>
</ds:datastoreItem>
</file>

<file path=customXml/itemProps3.xml><?xml version="1.0" encoding="utf-8"?>
<ds:datastoreItem xmlns:ds="http://schemas.openxmlformats.org/officeDocument/2006/customXml" ds:itemID="{E19191E6-C18C-42CF-92EC-5488B2EC56C4}">
  <ds:schemaRefs>
    <ds:schemaRef ds:uri="http://www.w3.org/XML/1998/namespace"/>
    <ds:schemaRef ds:uri="http://purl.org/dc/elements/1.1/"/>
    <ds:schemaRef ds:uri="http://schemas.microsoft.com/office/2006/documentManagement/types"/>
    <ds:schemaRef ds:uri="http://schemas.openxmlformats.org/package/2006/metadata/core-properties"/>
    <ds:schemaRef ds:uri="de97cd14-1ca9-4bc1-a0f1-afe2dd8367bc"/>
    <ds:schemaRef ds:uri="30a5ebf7-8855-4d16-a3c8-1a307c79aa13"/>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4.xml><?xml version="1.0" encoding="utf-8"?>
<ds:datastoreItem xmlns:ds="http://schemas.openxmlformats.org/officeDocument/2006/customXml" ds:itemID="{D3BB72E7-FB3F-4B94-89CF-7BFD4B6E8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97cd14-1ca9-4bc1-a0f1-afe2dd8367bc"/>
    <ds:schemaRef ds:uri="30a5ebf7-8855-4d16-a3c8-1a307c79aa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TotalTime>
  <Words>833</Words>
  <Application>Microsoft Office PowerPoint</Application>
  <PresentationFormat>On-screen Show (16:9)</PresentationFormat>
  <Paragraphs>57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Century Gothic</vt:lpstr>
      <vt:lpstr>Gill Sans MT</vt:lpstr>
      <vt:lpstr>Office Theme</vt:lpstr>
      <vt:lpstr>Opening Worship  “LAUDATO SI’, mi’ Signore” – “Praise be to you, my Lord”  </vt:lpstr>
      <vt:lpstr>GREETING</vt:lpstr>
      <vt:lpstr>ACKNOWLEDGEMENT OF COUNTRY</vt:lpstr>
      <vt:lpstr>CONFESSION</vt:lpstr>
      <vt:lpstr>PowerPoint Presentation</vt:lpstr>
      <vt:lpstr>WORD OF GRACE</vt:lpstr>
      <vt:lpstr>THE PEACE</vt:lpstr>
      <vt:lpstr>UNISON PRAYER FOR OUR EARTH  POPE FRANCIS</vt:lpstr>
      <vt:lpstr>UNISON PRAYER FOR OUR EARTH  POPE FRANCIS</vt:lpstr>
      <vt:lpstr>UNISON PRAYER FOR OUR EARTH  POPE FRANCIS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Rebecca Beisler</cp:lastModifiedBy>
  <cp:revision>86</cp:revision>
  <dcterms:created xsi:type="dcterms:W3CDTF">2021-06-07T04:18:00Z</dcterms:created>
  <dcterms:modified xsi:type="dcterms:W3CDTF">2023-03-10T02:06:13Z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0x0101003C814F596DD2314E80F53ADC2648E8BA</vt:lpwstr>
  </property>
  <property fmtid="{D5CDD505-2E9C-101B-9397-08002B2CF9AE}" pid="3" name="MediaServiceImageTags">
    <vt:lpwstr/>
  </property>
</Properties>
</file>