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sldIdLst>
    <p:sldId id="256" r:id="rId6"/>
    <p:sldId id="261" r:id="rId7"/>
    <p:sldId id="262" r:id="rId8"/>
    <p:sldId id="263" r:id="rId9"/>
    <p:sldId id="264" r:id="rId10"/>
    <p:sldId id="267" r:id="rId11"/>
    <p:sldId id="257" r:id="rId12"/>
    <p:sldId id="272" r:id="rId13"/>
    <p:sldId id="273" r:id="rId14"/>
    <p:sldId id="258"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B4D"/>
    <a:srgbClr val="2F32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95356-4386-41CD-A26C-6376F3911253}" v="2" dt="2023-03-10T03:11:53.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8" d="100"/>
          <a:sy n="88" d="100"/>
        </p:scale>
        <p:origin x="916"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Beisler" userId="4237ba5e-eef5-4ba5-8c80-b974f89cc9f2" providerId="ADAL" clId="{69195356-4386-41CD-A26C-6376F3911253}"/>
    <pc:docChg chg="undo custSel addSld delSld modSld">
      <pc:chgData name="Rebecca Beisler" userId="4237ba5e-eef5-4ba5-8c80-b974f89cc9f2" providerId="ADAL" clId="{69195356-4386-41CD-A26C-6376F3911253}" dt="2023-03-10T03:14:44.762" v="64" actId="114"/>
      <pc:docMkLst>
        <pc:docMk/>
      </pc:docMkLst>
      <pc:sldChg chg="modSp mod">
        <pc:chgData name="Rebecca Beisler" userId="4237ba5e-eef5-4ba5-8c80-b974f89cc9f2" providerId="ADAL" clId="{69195356-4386-41CD-A26C-6376F3911253}" dt="2023-03-10T03:09:53.486" v="1" actId="27636"/>
        <pc:sldMkLst>
          <pc:docMk/>
          <pc:sldMk cId="109857222" sldId="256"/>
        </pc:sldMkLst>
        <pc:spChg chg="mod">
          <ac:chgData name="Rebecca Beisler" userId="4237ba5e-eef5-4ba5-8c80-b974f89cc9f2" providerId="ADAL" clId="{69195356-4386-41CD-A26C-6376F3911253}" dt="2023-03-10T03:09:53.486" v="1" actId="27636"/>
          <ac:spMkLst>
            <pc:docMk/>
            <pc:sldMk cId="109857222" sldId="256"/>
            <ac:spMk id="2" creationId="{00000000-0000-0000-0000-000000000000}"/>
          </ac:spMkLst>
        </pc:spChg>
      </pc:sldChg>
      <pc:sldChg chg="modSp mod">
        <pc:chgData name="Rebecca Beisler" userId="4237ba5e-eef5-4ba5-8c80-b974f89cc9f2" providerId="ADAL" clId="{69195356-4386-41CD-A26C-6376F3911253}" dt="2023-03-10T03:14:00.149" v="58" actId="113"/>
        <pc:sldMkLst>
          <pc:docMk/>
          <pc:sldMk cId="1672590327" sldId="257"/>
        </pc:sldMkLst>
        <pc:spChg chg="mod">
          <ac:chgData name="Rebecca Beisler" userId="4237ba5e-eef5-4ba5-8c80-b974f89cc9f2" providerId="ADAL" clId="{69195356-4386-41CD-A26C-6376F3911253}" dt="2023-03-10T03:12:33.849" v="45" actId="20577"/>
          <ac:spMkLst>
            <pc:docMk/>
            <pc:sldMk cId="1672590327" sldId="257"/>
            <ac:spMk id="2" creationId="{6A7F580E-A33D-4C45-83BA-7FF9ECDFDE62}"/>
          </ac:spMkLst>
        </pc:spChg>
        <pc:spChg chg="mod">
          <ac:chgData name="Rebecca Beisler" userId="4237ba5e-eef5-4ba5-8c80-b974f89cc9f2" providerId="ADAL" clId="{69195356-4386-41CD-A26C-6376F3911253}" dt="2023-03-10T03:14:00.149" v="58" actId="113"/>
          <ac:spMkLst>
            <pc:docMk/>
            <pc:sldMk cId="1672590327" sldId="257"/>
            <ac:spMk id="3" creationId="{759A8B83-FFC1-4093-BEF7-BD6517938313}"/>
          </ac:spMkLst>
        </pc:spChg>
      </pc:sldChg>
      <pc:sldChg chg="modSp mod">
        <pc:chgData name="Rebecca Beisler" userId="4237ba5e-eef5-4ba5-8c80-b974f89cc9f2" providerId="ADAL" clId="{69195356-4386-41CD-A26C-6376F3911253}" dt="2023-03-10T03:14:44.762" v="64" actId="114"/>
        <pc:sldMkLst>
          <pc:docMk/>
          <pc:sldMk cId="3641967599" sldId="258"/>
        </pc:sldMkLst>
        <pc:spChg chg="mod">
          <ac:chgData name="Rebecca Beisler" userId="4237ba5e-eef5-4ba5-8c80-b974f89cc9f2" providerId="ADAL" clId="{69195356-4386-41CD-A26C-6376F3911253}" dt="2023-03-10T03:14:44.762" v="64" actId="114"/>
          <ac:spMkLst>
            <pc:docMk/>
            <pc:sldMk cId="3641967599" sldId="258"/>
            <ac:spMk id="3" creationId="{21D68827-5E22-4D0C-BC41-9D9F59079754}"/>
          </ac:spMkLst>
        </pc:spChg>
      </pc:sldChg>
      <pc:sldChg chg="modSp mod">
        <pc:chgData name="Rebecca Beisler" userId="4237ba5e-eef5-4ba5-8c80-b974f89cc9f2" providerId="ADAL" clId="{69195356-4386-41CD-A26C-6376F3911253}" dt="2023-03-10T03:10:03.824" v="5" actId="113"/>
        <pc:sldMkLst>
          <pc:docMk/>
          <pc:sldMk cId="53468866" sldId="261"/>
        </pc:sldMkLst>
        <pc:spChg chg="mod">
          <ac:chgData name="Rebecca Beisler" userId="4237ba5e-eef5-4ba5-8c80-b974f89cc9f2" providerId="ADAL" clId="{69195356-4386-41CD-A26C-6376F3911253}" dt="2023-03-10T03:10:03.824" v="5" actId="113"/>
          <ac:spMkLst>
            <pc:docMk/>
            <pc:sldMk cId="53468866" sldId="261"/>
            <ac:spMk id="4" creationId="{006D99F7-6FCF-9936-B0C3-537CBCED35F9}"/>
          </ac:spMkLst>
        </pc:spChg>
      </pc:sldChg>
      <pc:sldChg chg="modSp mod">
        <pc:chgData name="Rebecca Beisler" userId="4237ba5e-eef5-4ba5-8c80-b974f89cc9f2" providerId="ADAL" clId="{69195356-4386-41CD-A26C-6376F3911253}" dt="2023-03-10T03:10:47.203" v="13" actId="403"/>
        <pc:sldMkLst>
          <pc:docMk/>
          <pc:sldMk cId="1360623024" sldId="262"/>
        </pc:sldMkLst>
        <pc:spChg chg="mod">
          <ac:chgData name="Rebecca Beisler" userId="4237ba5e-eef5-4ba5-8c80-b974f89cc9f2" providerId="ADAL" clId="{69195356-4386-41CD-A26C-6376F3911253}" dt="2023-03-10T03:10:47.203" v="13" actId="403"/>
          <ac:spMkLst>
            <pc:docMk/>
            <pc:sldMk cId="1360623024" sldId="262"/>
            <ac:spMk id="4" creationId="{006D99F7-6FCF-9936-B0C3-537CBCED35F9}"/>
          </ac:spMkLst>
        </pc:spChg>
      </pc:sldChg>
      <pc:sldChg chg="modSp mod">
        <pc:chgData name="Rebecca Beisler" userId="4237ba5e-eef5-4ba5-8c80-b974f89cc9f2" providerId="ADAL" clId="{69195356-4386-41CD-A26C-6376F3911253}" dt="2023-03-10T03:11:17.819" v="18" actId="14100"/>
        <pc:sldMkLst>
          <pc:docMk/>
          <pc:sldMk cId="3769573389" sldId="263"/>
        </pc:sldMkLst>
        <pc:spChg chg="mod">
          <ac:chgData name="Rebecca Beisler" userId="4237ba5e-eef5-4ba5-8c80-b974f89cc9f2" providerId="ADAL" clId="{69195356-4386-41CD-A26C-6376F3911253}" dt="2023-03-10T03:11:17.819" v="18" actId="14100"/>
          <ac:spMkLst>
            <pc:docMk/>
            <pc:sldMk cId="3769573389" sldId="263"/>
            <ac:spMk id="4" creationId="{006D99F7-6FCF-9936-B0C3-537CBCED35F9}"/>
          </ac:spMkLst>
        </pc:spChg>
      </pc:sldChg>
      <pc:sldChg chg="modSp mod">
        <pc:chgData name="Rebecca Beisler" userId="4237ba5e-eef5-4ba5-8c80-b974f89cc9f2" providerId="ADAL" clId="{69195356-4386-41CD-A26C-6376F3911253}" dt="2023-03-10T03:12:04.731" v="24" actId="113"/>
        <pc:sldMkLst>
          <pc:docMk/>
          <pc:sldMk cId="2318708269" sldId="264"/>
        </pc:sldMkLst>
        <pc:spChg chg="mod">
          <ac:chgData name="Rebecca Beisler" userId="4237ba5e-eef5-4ba5-8c80-b974f89cc9f2" providerId="ADAL" clId="{69195356-4386-41CD-A26C-6376F3911253}" dt="2023-03-10T03:12:04.731" v="24" actId="113"/>
          <ac:spMkLst>
            <pc:docMk/>
            <pc:sldMk cId="2318708269" sldId="264"/>
            <ac:spMk id="4" creationId="{006D99F7-6FCF-9936-B0C3-537CBCED35F9}"/>
          </ac:spMkLst>
        </pc:spChg>
      </pc:sldChg>
      <pc:sldChg chg="del">
        <pc:chgData name="Rebecca Beisler" userId="4237ba5e-eef5-4ba5-8c80-b974f89cc9f2" providerId="ADAL" clId="{69195356-4386-41CD-A26C-6376F3911253}" dt="2023-03-10T03:11:38.263" v="19" actId="47"/>
        <pc:sldMkLst>
          <pc:docMk/>
          <pc:sldMk cId="946696805" sldId="265"/>
        </pc:sldMkLst>
      </pc:sldChg>
      <pc:sldChg chg="del">
        <pc:chgData name="Rebecca Beisler" userId="4237ba5e-eef5-4ba5-8c80-b974f89cc9f2" providerId="ADAL" clId="{69195356-4386-41CD-A26C-6376F3911253}" dt="2023-03-10T03:14:17.989" v="61" actId="2696"/>
        <pc:sldMkLst>
          <pc:docMk/>
          <pc:sldMk cId="2361955530" sldId="270"/>
        </pc:sldMkLst>
      </pc:sldChg>
      <pc:sldChg chg="del">
        <pc:chgData name="Rebecca Beisler" userId="4237ba5e-eef5-4ba5-8c80-b974f89cc9f2" providerId="ADAL" clId="{69195356-4386-41CD-A26C-6376F3911253}" dt="2023-03-10T03:14:20.174" v="62" actId="47"/>
        <pc:sldMkLst>
          <pc:docMk/>
          <pc:sldMk cId="175706938" sldId="271"/>
        </pc:sldMkLst>
      </pc:sldChg>
      <pc:sldChg chg="modSp add mod">
        <pc:chgData name="Rebecca Beisler" userId="4237ba5e-eef5-4ba5-8c80-b974f89cc9f2" providerId="ADAL" clId="{69195356-4386-41CD-A26C-6376F3911253}" dt="2023-03-10T03:14:04.477" v="59" actId="113"/>
        <pc:sldMkLst>
          <pc:docMk/>
          <pc:sldMk cId="839041299" sldId="272"/>
        </pc:sldMkLst>
        <pc:spChg chg="mod">
          <ac:chgData name="Rebecca Beisler" userId="4237ba5e-eef5-4ba5-8c80-b974f89cc9f2" providerId="ADAL" clId="{69195356-4386-41CD-A26C-6376F3911253}" dt="2023-03-10T03:14:04.477" v="59" actId="113"/>
          <ac:spMkLst>
            <pc:docMk/>
            <pc:sldMk cId="839041299" sldId="272"/>
            <ac:spMk id="3" creationId="{759A8B83-FFC1-4093-BEF7-BD6517938313}"/>
          </ac:spMkLst>
        </pc:spChg>
      </pc:sldChg>
      <pc:sldChg chg="modSp add mod">
        <pc:chgData name="Rebecca Beisler" userId="4237ba5e-eef5-4ba5-8c80-b974f89cc9f2" providerId="ADAL" clId="{69195356-4386-41CD-A26C-6376F3911253}" dt="2023-03-10T03:14:08.865" v="60" actId="113"/>
        <pc:sldMkLst>
          <pc:docMk/>
          <pc:sldMk cId="1729429242" sldId="273"/>
        </pc:sldMkLst>
        <pc:spChg chg="mod">
          <ac:chgData name="Rebecca Beisler" userId="4237ba5e-eef5-4ba5-8c80-b974f89cc9f2" providerId="ADAL" clId="{69195356-4386-41CD-A26C-6376F3911253}" dt="2023-03-10T03:14:08.865" v="60" actId="113"/>
          <ac:spMkLst>
            <pc:docMk/>
            <pc:sldMk cId="1729429242" sldId="273"/>
            <ac:spMk id="3" creationId="{759A8B83-FFC1-4093-BEF7-BD651793831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734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589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407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1940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061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21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010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250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963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4500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474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3/10/2023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3062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3028" y="1293731"/>
            <a:ext cx="6977944" cy="181892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latin typeface="Gill Sans MT" panose="020B0502020104020203" pitchFamily="34" charset="0"/>
              </a:rPr>
              <a:t>Opening Worship</a:t>
            </a:r>
            <a:br>
              <a:rPr lang="en-US" sz="3800" dirty="0">
                <a:latin typeface="Gill Sans MT" panose="020B0502020104020203" pitchFamily="34" charset="0"/>
              </a:rPr>
            </a:br>
            <a:br>
              <a:rPr lang="en-US" sz="3800" dirty="0">
                <a:latin typeface="Gill Sans MT" panose="020B0502020104020203" pitchFamily="34" charset="0"/>
              </a:rPr>
            </a:b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D68827-5E22-4D0C-BC41-9D9F59079754}"/>
              </a:ext>
            </a:extLst>
          </p:cNvPr>
          <p:cNvSpPr>
            <a:spLocks noGrp="1"/>
          </p:cNvSpPr>
          <p:nvPr>
            <p:ph type="body" idx="1"/>
          </p:nvPr>
        </p:nvSpPr>
        <p:spPr>
          <a:xfrm>
            <a:off x="630944" y="612821"/>
            <a:ext cx="7886700" cy="3919139"/>
          </a:xfrm>
          <a:solidFill>
            <a:srgbClr val="FFFFFF">
              <a:alpha val="78000"/>
            </a:srgbClr>
          </a:solidFill>
        </p:spPr>
        <p:txBody>
          <a:bodyPr>
            <a:normAutofit/>
          </a:bodyPr>
          <a:lstStyle/>
          <a:p>
            <a:pPr algn="ctr"/>
            <a:r>
              <a:rPr lang="en-AU" sz="2800" dirty="0">
                <a:solidFill>
                  <a:schemeClr val="tx1"/>
                </a:solidFill>
                <a:latin typeface="Gill Sans MT" panose="020B0502020104020203" pitchFamily="34" charset="0"/>
                <a:ea typeface="Arial" panose="020B0604020202020204" pitchFamily="34" charset="0"/>
              </a:rPr>
              <a:t>SENDING OUT OF THE PEOPLE OF GOD</a:t>
            </a:r>
          </a:p>
          <a:p>
            <a:pPr algn="ctr"/>
            <a:endParaRPr lang="en-AU" sz="2000" dirty="0">
              <a:solidFill>
                <a:schemeClr val="tx1"/>
              </a:solidFill>
              <a:latin typeface="Gill Sans MT" panose="020B0502020104020203" pitchFamily="34" charset="0"/>
              <a:ea typeface="Arial" panose="020B0604020202020204" pitchFamily="34" charset="0"/>
            </a:endParaRPr>
          </a:p>
          <a:p>
            <a:r>
              <a:rPr lang="en-US" sz="1800" dirty="0">
                <a:solidFill>
                  <a:srgbClr val="404040"/>
                </a:solidFill>
                <a:latin typeface="Gill Sans MT" panose="020B0502020104020203" pitchFamily="34" charset="0"/>
                <a:ea typeface="Arial" panose="020B0604020202020204" pitchFamily="34" charset="0"/>
              </a:rPr>
              <a:t>As we go into this presbytery meeting and then into the world:</a:t>
            </a:r>
          </a:p>
          <a:p>
            <a:r>
              <a:rPr lang="en-US" sz="1800" dirty="0">
                <a:solidFill>
                  <a:srgbClr val="404040"/>
                </a:solidFill>
                <a:latin typeface="Gill Sans MT" panose="020B0502020104020203" pitchFamily="34" charset="0"/>
                <a:ea typeface="Arial" panose="020B0604020202020204" pitchFamily="34" charset="0"/>
              </a:rPr>
              <a:t>We ask the Holy Spirit to lead us further toward that visible unity which is Christ’s will. </a:t>
            </a:r>
          </a:p>
          <a:p>
            <a:r>
              <a:rPr lang="en-US" sz="1800" dirty="0">
                <a:solidFill>
                  <a:srgbClr val="404040"/>
                </a:solidFill>
                <a:latin typeface="Gill Sans MT" panose="020B0502020104020203" pitchFamily="34" charset="0"/>
                <a:ea typeface="Arial" panose="020B0604020202020204" pitchFamily="34" charset="0"/>
              </a:rPr>
              <a:t>We ask the Holy Spirit to lead us further towards a Christian life lived in faith, hope and love.</a:t>
            </a:r>
          </a:p>
          <a:p>
            <a:r>
              <a:rPr lang="en-US" sz="1800" dirty="0">
                <a:solidFill>
                  <a:srgbClr val="404040"/>
                </a:solidFill>
                <a:latin typeface="Gill Sans MT" panose="020B0502020104020203" pitchFamily="34" charset="0"/>
                <a:ea typeface="Arial" panose="020B0604020202020204" pitchFamily="34" charset="0"/>
              </a:rPr>
              <a:t>We ask the Holy Spirit to enable us to bring forth the works of love as we live into God’s gift of grace.</a:t>
            </a:r>
          </a:p>
          <a:p>
            <a:r>
              <a:rPr lang="en-US" sz="1800" i="1" dirty="0">
                <a:solidFill>
                  <a:srgbClr val="404040"/>
                </a:solidFill>
                <a:latin typeface="Gill Sans MT" panose="020B0502020104020203" pitchFamily="34" charset="0"/>
                <a:ea typeface="Arial" panose="020B0604020202020204" pitchFamily="34" charset="0"/>
              </a:rPr>
              <a:t>(JDDJ 37)</a:t>
            </a:r>
          </a:p>
        </p:txBody>
      </p:sp>
      <p:pic>
        <p:nvPicPr>
          <p:cNvPr id="5" name="Picture 7" descr="Logo&#10;&#10;Description automatically generated">
            <a:extLst>
              <a:ext uri="{FF2B5EF4-FFF2-40B4-BE49-F238E27FC236}">
                <a16:creationId xmlns:a16="http://schemas.microsoft.com/office/drawing/2014/main" id="{48086809-E156-4777-92BA-63004BD832A3}"/>
              </a:ext>
            </a:extLst>
          </p:cNvPr>
          <p:cNvPicPr>
            <a:picLocks noChangeAspect="1"/>
          </p:cNvPicPr>
          <p:nvPr/>
        </p:nvPicPr>
        <p:blipFill>
          <a:blip r:embed="rId3"/>
          <a:stretch>
            <a:fillRect/>
          </a:stretch>
        </p:blipFill>
        <p:spPr>
          <a:xfrm>
            <a:off x="7738280" y="4270896"/>
            <a:ext cx="789865" cy="798395"/>
          </a:xfrm>
          <a:prstGeom prst="rect">
            <a:avLst/>
          </a:prstGeom>
        </p:spPr>
      </p:pic>
    </p:spTree>
    <p:extLst>
      <p:ext uri="{BB962C8B-B14F-4D97-AF65-F5344CB8AC3E}">
        <p14:creationId xmlns:p14="http://schemas.microsoft.com/office/powerpoint/2010/main" val="364196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GREETING</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I greet you in the name of God,</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whose grace and love is the source of immeasurable freedom</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God be with you.</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And also with you.</a:t>
            </a:r>
          </a:p>
        </p:txBody>
      </p:sp>
    </p:spTree>
    <p:extLst>
      <p:ext uri="{BB962C8B-B14F-4D97-AF65-F5344CB8AC3E}">
        <p14:creationId xmlns:p14="http://schemas.microsoft.com/office/powerpoint/2010/main" val="53468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ACKNOWLEDGEMENT OF COUNTRY</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Both Jesus and the apostolic Scriptures admonish Christians to bring forth the works of love.</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Relying on the mercy and promises of God we acknowledge the </a:t>
            </a:r>
          </a:p>
          <a:p>
            <a:pPr indent="0">
              <a:spcAft>
                <a:spcPts val="1000"/>
              </a:spcAft>
              <a:buNone/>
            </a:pPr>
            <a:r>
              <a:rPr lang="en-US" sz="1800" i="1" dirty="0">
                <a:solidFill>
                  <a:srgbClr val="404040"/>
                </a:solidFill>
                <a:latin typeface="Gill Sans MT" panose="020B0502020104020203" pitchFamily="34" charset="0"/>
                <a:ea typeface="Arial" panose="020B0604020202020204" pitchFamily="34" charset="0"/>
              </a:rPr>
              <a:t>[local First Peoples of the land], </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committing ourselves again to the works of love: healing, justice and reconciliation. </a:t>
            </a:r>
          </a:p>
          <a:p>
            <a:pPr indent="0">
              <a:spcAft>
                <a:spcPts val="1000"/>
              </a:spcAft>
              <a:buNone/>
            </a:pPr>
            <a:r>
              <a:rPr lang="en-US" sz="1800" i="1" dirty="0">
                <a:solidFill>
                  <a:srgbClr val="404040"/>
                </a:solidFill>
                <a:latin typeface="Gill Sans MT" panose="020B0502020104020203" pitchFamily="34" charset="0"/>
                <a:ea typeface="Arial" panose="020B0604020202020204" pitchFamily="34" charset="0"/>
              </a:rPr>
              <a:t> (JDDJ 37, 34)</a:t>
            </a:r>
          </a:p>
        </p:txBody>
      </p:sp>
    </p:spTree>
    <p:extLst>
      <p:ext uri="{BB962C8B-B14F-4D97-AF65-F5344CB8AC3E}">
        <p14:creationId xmlns:p14="http://schemas.microsoft.com/office/powerpoint/2010/main" val="136062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CONFESSION</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876300"/>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God, you call us to a Christian life lived in faith, hope and love. </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Forgive us for the absences of these in our lives.</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Forgive us for when we have not lived and acted in the grace we have received in Christ. </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Forgive us for when our branches have been bare and good fruit has not been forthcoming. </a:t>
            </a:r>
          </a:p>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By your grace equip us now to bring forth the works of love which are the gifts of your Holy Spirit. </a:t>
            </a:r>
          </a:p>
          <a:p>
            <a:pPr indent="0">
              <a:spcAft>
                <a:spcPts val="1000"/>
              </a:spcAft>
              <a:buNone/>
            </a:pPr>
            <a:r>
              <a:rPr lang="en-US" sz="1800" i="1" dirty="0">
                <a:solidFill>
                  <a:srgbClr val="404040"/>
                </a:solidFill>
                <a:latin typeface="Gill Sans MT" panose="020B0502020104020203" pitchFamily="34" charset="0"/>
                <a:ea typeface="Arial" panose="020B0604020202020204" pitchFamily="34" charset="0"/>
              </a:rPr>
              <a:t>(JDDJ paragraph 37)</a:t>
            </a:r>
          </a:p>
        </p:txBody>
      </p:sp>
    </p:spTree>
    <p:extLst>
      <p:ext uri="{BB962C8B-B14F-4D97-AF65-F5344CB8AC3E}">
        <p14:creationId xmlns:p14="http://schemas.microsoft.com/office/powerpoint/2010/main" val="376957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452579"/>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t>WORD OF GRACE</a:t>
            </a:r>
            <a:endParaRPr lang="en-US" sz="3800" dirty="0">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386791"/>
            <a:ext cx="6977944" cy="3404934"/>
          </a:xfrm>
          <a:prstGeom prst="rect">
            <a:avLst/>
          </a:prstGeom>
          <a:solidFill>
            <a:srgbClr val="FFFFFF">
              <a:alpha val="69000"/>
            </a:srgbClr>
          </a:solidFill>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7000"/>
              </a:lnSpc>
              <a:spcAft>
                <a:spcPts val="800"/>
              </a:spcAft>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Together we confess: </a:t>
            </a:r>
          </a:p>
          <a:p>
            <a:pPr marL="0" indent="0">
              <a:lnSpc>
                <a:spcPct val="107000"/>
              </a:lnSpc>
              <a:spcAft>
                <a:spcPts val="800"/>
              </a:spcAft>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By grace alone, in faith in Christ’s saving work and not because of any merit on our part, we are accepted by God and receive the Holy Spirit, who renews our hearts while equipping and calling us to good works. </a:t>
            </a:r>
          </a:p>
          <a:p>
            <a:pPr marL="0" indent="0">
              <a:lnSpc>
                <a:spcPct val="107000"/>
              </a:lnSpc>
              <a:spcAft>
                <a:spcPts val="800"/>
              </a:spcAft>
              <a:buNone/>
            </a:pPr>
            <a:r>
              <a:rPr lang="en-US" sz="1800" i="1" dirty="0">
                <a:effectLst/>
                <a:latin typeface="Gill Sans MT" panose="020B0502020104020203" pitchFamily="34" charset="0"/>
                <a:ea typeface="Calibri" panose="020F0502020204030204" pitchFamily="34" charset="0"/>
                <a:cs typeface="Times New Roman" panose="02020603050405020304" pitchFamily="18" charset="0"/>
              </a:rPr>
              <a:t>(Joint Declaration paragraph 15)</a:t>
            </a:r>
          </a:p>
          <a:p>
            <a:pPr marL="0" indent="0">
              <a:lnSpc>
                <a:spcPct val="107000"/>
              </a:lnSpc>
              <a:spcAft>
                <a:spcPts val="800"/>
              </a:spcAft>
              <a:buNone/>
            </a:pPr>
            <a:r>
              <a:rPr lang="en-US" sz="1800" dirty="0">
                <a:effectLst/>
                <a:latin typeface="Gill Sans MT" panose="020B0502020104020203" pitchFamily="34" charset="0"/>
                <a:ea typeface="Calibri" panose="020F0502020204030204" pitchFamily="34" charset="0"/>
                <a:cs typeface="Times New Roman" panose="02020603050405020304" pitchFamily="18" charset="0"/>
              </a:rPr>
              <a:t>Therefore we are confident to say:</a:t>
            </a:r>
            <a:br>
              <a:rPr lang="en-US" sz="1800" dirty="0">
                <a:effectLst/>
                <a:latin typeface="Gill Sans MT" panose="020B0502020104020203" pitchFamily="34" charset="0"/>
                <a:ea typeface="Calibri" panose="020F0502020204030204" pitchFamily="34" charset="0"/>
                <a:cs typeface="Times New Roman" panose="02020603050405020304" pitchFamily="18" charset="0"/>
              </a:rPr>
            </a:br>
            <a:r>
              <a:rPr lang="en-US" sz="1800" b="1" dirty="0">
                <a:effectLst/>
                <a:latin typeface="Gill Sans MT" panose="020B0502020104020203" pitchFamily="34" charset="0"/>
                <a:ea typeface="Calibri" panose="020F0502020204030204" pitchFamily="34" charset="0"/>
                <a:cs typeface="Times New Roman" panose="02020603050405020304" pitchFamily="18" charset="0"/>
              </a:rPr>
              <a:t>Our sins are forgiven!</a:t>
            </a:r>
            <a:br>
              <a:rPr lang="en-US" sz="1800" b="1" dirty="0">
                <a:effectLst/>
                <a:latin typeface="Gill Sans MT" panose="020B0502020104020203" pitchFamily="34" charset="0"/>
                <a:ea typeface="Calibri" panose="020F0502020204030204" pitchFamily="34" charset="0"/>
                <a:cs typeface="Times New Roman" panose="02020603050405020304" pitchFamily="18" charset="0"/>
              </a:rPr>
            </a:br>
            <a:r>
              <a:rPr lang="en-US" sz="1800" b="1" dirty="0">
                <a:effectLst/>
                <a:latin typeface="Gill Sans MT" panose="020B0502020104020203" pitchFamily="34" charset="0"/>
                <a:ea typeface="Calibri" panose="020F0502020204030204" pitchFamily="34" charset="0"/>
                <a:cs typeface="Times New Roman" panose="02020603050405020304" pitchFamily="18" charset="0"/>
              </a:rPr>
              <a:t>Our hopes are restored!</a:t>
            </a:r>
            <a:br>
              <a:rPr lang="en-US" sz="1800" b="1" dirty="0">
                <a:effectLst/>
                <a:latin typeface="Gill Sans MT" panose="020B0502020104020203" pitchFamily="34" charset="0"/>
                <a:ea typeface="Calibri" panose="020F0502020204030204" pitchFamily="34" charset="0"/>
                <a:cs typeface="Times New Roman" panose="02020603050405020304" pitchFamily="18" charset="0"/>
              </a:rPr>
            </a:br>
            <a:r>
              <a:rPr lang="en-US" sz="1800" b="1" dirty="0">
                <a:effectLst/>
                <a:latin typeface="Gill Sans MT" panose="020B0502020104020203" pitchFamily="34" charset="0"/>
                <a:ea typeface="Calibri" panose="020F0502020204030204" pitchFamily="34" charset="0"/>
                <a:cs typeface="Times New Roman" panose="02020603050405020304" pitchFamily="18" charset="0"/>
              </a:rPr>
              <a:t>Thanks be to God!</a:t>
            </a:r>
          </a:p>
        </p:txBody>
      </p:sp>
    </p:spTree>
    <p:extLst>
      <p:ext uri="{BB962C8B-B14F-4D97-AF65-F5344CB8AC3E}">
        <p14:creationId xmlns:p14="http://schemas.microsoft.com/office/powerpoint/2010/main" val="231870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457" y="558288"/>
            <a:ext cx="6977944" cy="934212"/>
          </a:xfrm>
          <a:solidFill>
            <a:srgbClr val="FFFFFF">
              <a:alpha val="69000"/>
            </a:srgbClr>
          </a:solidFill>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800" dirty="0">
                <a:solidFill>
                  <a:srgbClr val="2F325E"/>
                </a:solidFill>
              </a:rPr>
              <a:t>THE PEACE</a:t>
            </a:r>
            <a:endParaRPr lang="en-US" sz="3800" dirty="0">
              <a:solidFill>
                <a:srgbClr val="2F325E"/>
              </a:solidFill>
              <a:latin typeface="Gill Sans MT" panose="020B0502020104020203" pitchFamily="34" charset="0"/>
            </a:endParaRPr>
          </a:p>
        </p:txBody>
      </p:sp>
      <p:pic>
        <p:nvPicPr>
          <p:cNvPr id="7" name="Picture 7" descr="Logo&#10;&#10;Description automatically generated">
            <a:extLst>
              <a:ext uri="{FF2B5EF4-FFF2-40B4-BE49-F238E27FC236}">
                <a16:creationId xmlns:a16="http://schemas.microsoft.com/office/drawing/2014/main" id="{56BF9F63-010B-409A-95B3-65CE5F429423}"/>
              </a:ext>
            </a:extLst>
          </p:cNvPr>
          <p:cNvPicPr>
            <a:picLocks noChangeAspect="1"/>
          </p:cNvPicPr>
          <p:nvPr/>
        </p:nvPicPr>
        <p:blipFill>
          <a:blip r:embed="rId3"/>
          <a:stretch>
            <a:fillRect/>
          </a:stretch>
        </p:blipFill>
        <p:spPr>
          <a:xfrm>
            <a:off x="7738280" y="4270896"/>
            <a:ext cx="789865" cy="798395"/>
          </a:xfrm>
          <a:prstGeom prst="rect">
            <a:avLst/>
          </a:prstGeom>
        </p:spPr>
      </p:pic>
      <p:sp>
        <p:nvSpPr>
          <p:cNvPr id="4" name="Title 1">
            <a:extLst>
              <a:ext uri="{FF2B5EF4-FFF2-40B4-BE49-F238E27FC236}">
                <a16:creationId xmlns:a16="http://schemas.microsoft.com/office/drawing/2014/main" id="{006D99F7-6FCF-9936-B0C3-537CBCED35F9}"/>
              </a:ext>
            </a:extLst>
          </p:cNvPr>
          <p:cNvSpPr txBox="1">
            <a:spLocks/>
          </p:cNvSpPr>
          <p:nvPr/>
        </p:nvSpPr>
        <p:spPr>
          <a:xfrm>
            <a:off x="1010457" y="1492500"/>
            <a:ext cx="6977944" cy="2426357"/>
          </a:xfrm>
          <a:prstGeom prst="rect">
            <a:avLst/>
          </a:prstGeom>
          <a:solidFill>
            <a:srgbClr val="FFFFFF">
              <a:alpha val="69000"/>
            </a:srgbClr>
          </a:solidFill>
        </p:spPr>
        <p:txBody>
          <a:bodyPr vert="horz" lIns="91440" tIns="45720" rIns="91440" bIns="45720" rtlCol="0" anchor="t">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Aft>
                <a:spcPts val="1000"/>
              </a:spcAft>
              <a:buNone/>
            </a:pPr>
            <a:r>
              <a:rPr lang="en-US" sz="1800" dirty="0">
                <a:solidFill>
                  <a:srgbClr val="404040"/>
                </a:solidFill>
                <a:latin typeface="Gill Sans MT" panose="020B0502020104020203" pitchFamily="34" charset="0"/>
                <a:ea typeface="Arial" panose="020B0604020202020204" pitchFamily="34" charset="0"/>
              </a:rPr>
              <a:t>The peace of Christ be with you.</a:t>
            </a:r>
            <a:br>
              <a:rPr lang="en-US" sz="1800" dirty="0">
                <a:solidFill>
                  <a:srgbClr val="404040"/>
                </a:solidFill>
                <a:latin typeface="Gill Sans MT" panose="020B0502020104020203" pitchFamily="34" charset="0"/>
                <a:ea typeface="Arial" panose="020B0604020202020204" pitchFamily="34" charset="0"/>
              </a:rPr>
            </a:br>
            <a:r>
              <a:rPr lang="en-US" sz="1800" b="1" dirty="0">
                <a:solidFill>
                  <a:srgbClr val="404040"/>
                </a:solidFill>
                <a:latin typeface="Gill Sans MT" panose="020B0502020104020203" pitchFamily="34" charset="0"/>
                <a:ea typeface="Arial" panose="020B0604020202020204" pitchFamily="34" charset="0"/>
              </a:rPr>
              <a:t>And also with you.</a:t>
            </a:r>
          </a:p>
        </p:txBody>
      </p:sp>
    </p:spTree>
    <p:extLst>
      <p:ext uri="{BB962C8B-B14F-4D97-AF65-F5344CB8AC3E}">
        <p14:creationId xmlns:p14="http://schemas.microsoft.com/office/powerpoint/2010/main" val="353914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AFFIRMATION OF FAITH </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2000" b="1" i="0" dirty="0">
                <a:solidFill>
                  <a:srgbClr val="474747"/>
                </a:solidFill>
                <a:effectLst/>
                <a:latin typeface="Gill Sans MT" panose="020B0502020104020203" pitchFamily="34" charset="0"/>
              </a:rPr>
              <a:t>We confess together</a:t>
            </a:r>
            <a:r>
              <a:rPr lang="en-US" sz="2000" b="0" i="0" dirty="0">
                <a:solidFill>
                  <a:srgbClr val="474747"/>
                </a:solidFill>
                <a:effectLst/>
                <a:latin typeface="Gill Sans MT" panose="020B0502020104020203" pitchFamily="34" charset="0"/>
              </a:rPr>
              <a:t> that we depend completely on the saving grace of God for our salvation. </a:t>
            </a:r>
          </a:p>
          <a:p>
            <a:pPr marL="0" indent="0" algn="l">
              <a:buNone/>
            </a:pPr>
            <a:r>
              <a:rPr lang="en-US" sz="2000" b="0" i="0" dirty="0">
                <a:solidFill>
                  <a:srgbClr val="474747"/>
                </a:solidFill>
                <a:effectLst/>
                <a:latin typeface="Gill Sans MT" panose="020B0502020104020203" pitchFamily="34" charset="0"/>
              </a:rPr>
              <a:t>Justification takes place solely by God’s grace. </a:t>
            </a:r>
          </a:p>
          <a:p>
            <a:pPr marL="0" indent="0" algn="l">
              <a:buNone/>
            </a:pPr>
            <a:r>
              <a:rPr lang="en-US" sz="2000" b="0" i="1" dirty="0">
                <a:solidFill>
                  <a:srgbClr val="474747"/>
                </a:solidFill>
                <a:effectLst/>
                <a:latin typeface="Gill Sans MT" panose="020B0502020104020203" pitchFamily="34" charset="0"/>
              </a:rPr>
              <a:t>(JDDJ 19)</a:t>
            </a: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167259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AFFIRMATION OF FAITH </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2000" b="1" i="0" dirty="0">
                <a:solidFill>
                  <a:srgbClr val="474747"/>
                </a:solidFill>
                <a:effectLst/>
                <a:latin typeface="Gill Sans MT" panose="020B0502020104020203" pitchFamily="34" charset="0"/>
              </a:rPr>
              <a:t>We confess together</a:t>
            </a:r>
            <a:r>
              <a:rPr lang="en-US" sz="2000" b="0" i="0" dirty="0">
                <a:solidFill>
                  <a:srgbClr val="474747"/>
                </a:solidFill>
                <a:effectLst/>
                <a:latin typeface="Gill Sans MT" panose="020B0502020104020203" pitchFamily="34" charset="0"/>
              </a:rPr>
              <a:t> that God forgives sin by grace and at the same time frees human beings from sin’s enslaving power and imparts the gift of new life in Christ. </a:t>
            </a:r>
          </a:p>
          <a:p>
            <a:pPr marL="0" indent="0" algn="l">
              <a:buNone/>
            </a:pPr>
            <a:r>
              <a:rPr lang="en-US" sz="2000" b="0" i="1" dirty="0">
                <a:solidFill>
                  <a:srgbClr val="474747"/>
                </a:solidFill>
                <a:effectLst/>
                <a:latin typeface="Gill Sans MT" panose="020B0502020104020203" pitchFamily="34" charset="0"/>
              </a:rPr>
              <a:t>(JDDJ 22)</a:t>
            </a: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83904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pic>
        <p:nvPicPr>
          <p:cNvPr id="4" name="Picture 4" descr="Shape, rectangle, square&#10;&#10;Description automatically generated">
            <a:extLst>
              <a:ext uri="{FF2B5EF4-FFF2-40B4-BE49-F238E27FC236}">
                <a16:creationId xmlns:a16="http://schemas.microsoft.com/office/drawing/2014/main" id="{FEB3B1E2-131E-4CF6-A084-F6923973093A}"/>
              </a:ext>
            </a:extLst>
          </p:cNvPr>
          <p:cNvPicPr>
            <a:picLocks noChangeAspect="1"/>
          </p:cNvPicPr>
          <p:nvPr/>
        </p:nvPicPr>
        <p:blipFill>
          <a:blip r:embed="rId3"/>
          <a:stretch>
            <a:fillRect/>
          </a:stretch>
        </p:blipFill>
        <p:spPr>
          <a:xfrm>
            <a:off x="-1591669" y="-1278943"/>
            <a:ext cx="10544599" cy="6583977"/>
          </a:xfrm>
          <a:prstGeom prst="rect">
            <a:avLst/>
          </a:prstGeom>
        </p:spPr>
      </p:pic>
      <p:sp>
        <p:nvSpPr>
          <p:cNvPr id="2" name="Title 1">
            <a:extLst>
              <a:ext uri="{FF2B5EF4-FFF2-40B4-BE49-F238E27FC236}">
                <a16:creationId xmlns:a16="http://schemas.microsoft.com/office/drawing/2014/main" id="{6A7F580E-A33D-4C45-83BA-7FF9ECDFDE62}"/>
              </a:ext>
            </a:extLst>
          </p:cNvPr>
          <p:cNvSpPr>
            <a:spLocks noGrp="1"/>
          </p:cNvSpPr>
          <p:nvPr>
            <p:ph type="title"/>
          </p:nvPr>
        </p:nvSpPr>
        <p:spPr>
          <a:xfrm>
            <a:off x="662185" y="1727149"/>
            <a:ext cx="3169586" cy="1310271"/>
          </a:xfrm>
          <a:ln w="28575">
            <a:solidFill>
              <a:srgbClr val="E2AB4D"/>
            </a:solidFill>
          </a:ln>
        </p:spPr>
        <p:txBody>
          <a:bodyPr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rgbClr val="E2AB4D"/>
                </a:solidFill>
                <a:latin typeface="Gill Sans MT" panose="020B0502020104020203" pitchFamily="34" charset="0"/>
              </a:rPr>
              <a:t>AFFIRMATION OF FAITH </a:t>
            </a:r>
          </a:p>
        </p:txBody>
      </p:sp>
      <p:sp>
        <p:nvSpPr>
          <p:cNvPr id="3" name="Text Placeholder 2">
            <a:extLst>
              <a:ext uri="{FF2B5EF4-FFF2-40B4-BE49-F238E27FC236}">
                <a16:creationId xmlns:a16="http://schemas.microsoft.com/office/drawing/2014/main" id="{759A8B83-FFC1-4093-BEF7-BD6517938313}"/>
              </a:ext>
            </a:extLst>
          </p:cNvPr>
          <p:cNvSpPr>
            <a:spLocks noGrp="1"/>
          </p:cNvSpPr>
          <p:nvPr>
            <p:ph type="body" idx="1"/>
          </p:nvPr>
        </p:nvSpPr>
        <p:spPr>
          <a:xfrm>
            <a:off x="4100286" y="559902"/>
            <a:ext cx="3927893" cy="3644766"/>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l">
              <a:buNone/>
            </a:pPr>
            <a:r>
              <a:rPr lang="en-US" sz="2000" b="1" i="0" dirty="0">
                <a:solidFill>
                  <a:srgbClr val="474747"/>
                </a:solidFill>
                <a:effectLst/>
                <a:latin typeface="Gill Sans MT" panose="020B0502020104020203" pitchFamily="34" charset="0"/>
              </a:rPr>
              <a:t>We confess together</a:t>
            </a:r>
            <a:r>
              <a:rPr lang="en-US" sz="2000" b="0" i="0" dirty="0">
                <a:solidFill>
                  <a:srgbClr val="474747"/>
                </a:solidFill>
                <a:effectLst/>
                <a:latin typeface="Gill Sans MT" panose="020B0502020104020203" pitchFamily="34" charset="0"/>
              </a:rPr>
              <a:t> that we can rely on the mercy and promises of God. In the strength of Christ’s death and resurrection we can build on the effective promise of God’s grace in Word and Sacrament and so be sure of this grace. </a:t>
            </a:r>
          </a:p>
          <a:p>
            <a:pPr marL="0" indent="0" algn="l">
              <a:buNone/>
            </a:pPr>
            <a:r>
              <a:rPr lang="en-US" sz="2000" b="0" i="1" dirty="0">
                <a:solidFill>
                  <a:srgbClr val="474747"/>
                </a:solidFill>
                <a:effectLst/>
                <a:latin typeface="Gill Sans MT" panose="020B0502020104020203" pitchFamily="34" charset="0"/>
              </a:rPr>
              <a:t>(JDDJ 34)</a:t>
            </a:r>
          </a:p>
          <a:p>
            <a:endParaRPr lang="en-US" dirty="0"/>
          </a:p>
        </p:txBody>
      </p:sp>
      <p:pic>
        <p:nvPicPr>
          <p:cNvPr id="5" name="Picture 7" descr="Logo&#10;&#10;Description automatically generated">
            <a:extLst>
              <a:ext uri="{FF2B5EF4-FFF2-40B4-BE49-F238E27FC236}">
                <a16:creationId xmlns:a16="http://schemas.microsoft.com/office/drawing/2014/main" id="{6B5AE9C1-6CB4-4F21-96F2-B3066D2A30F9}"/>
              </a:ext>
            </a:extLst>
          </p:cNvPr>
          <p:cNvPicPr>
            <a:picLocks noChangeAspect="1"/>
          </p:cNvPicPr>
          <p:nvPr/>
        </p:nvPicPr>
        <p:blipFill>
          <a:blip r:embed="rId4"/>
          <a:stretch>
            <a:fillRect/>
          </a:stretch>
        </p:blipFill>
        <p:spPr>
          <a:xfrm>
            <a:off x="7806519" y="4211187"/>
            <a:ext cx="789865" cy="798395"/>
          </a:xfrm>
          <a:prstGeom prst="rect">
            <a:avLst/>
          </a:prstGeom>
        </p:spPr>
      </p:pic>
    </p:spTree>
    <p:extLst>
      <p:ext uri="{BB962C8B-B14F-4D97-AF65-F5344CB8AC3E}">
        <p14:creationId xmlns:p14="http://schemas.microsoft.com/office/powerpoint/2010/main" val="17294292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C814F596DD2314E80F53ADC2648E8BA" ma:contentTypeVersion="16" ma:contentTypeDescription="Create a new document." ma:contentTypeScope="" ma:versionID="9edea507a595bc9f7fcc51a9def2f6c9">
  <xsd:schema xmlns:xsd="http://www.w3.org/2001/XMLSchema" xmlns:xs="http://www.w3.org/2001/XMLSchema" xmlns:p="http://schemas.microsoft.com/office/2006/metadata/properties" xmlns:ns2="de97cd14-1ca9-4bc1-a0f1-afe2dd8367bc" xmlns:ns3="30a5ebf7-8855-4d16-a3c8-1a307c79aa13" targetNamespace="http://schemas.microsoft.com/office/2006/metadata/properties" ma:root="true" ma:fieldsID="cb71acdaad7422a1b989fd8862ae4908" ns2:_="" ns3:_="">
    <xsd:import namespace="de97cd14-1ca9-4bc1-a0f1-afe2dd8367bc"/>
    <xsd:import namespace="30a5ebf7-8855-4d16-a3c8-1a307c79aa1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7cd14-1ca9-4bc1-a0f1-afe2dd8367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4e3a4aa-484a-4dca-a101-93f65369690b}" ma:internalName="TaxCatchAll" ma:showField="CatchAllData" ma:web="de97cd14-1ca9-4bc1-a0f1-afe2dd8367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a5ebf7-8855-4d16-a3c8-1a307c79aa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2fbbd89-7e0a-4c31-8bf8-788aef775bf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30a5ebf7-8855-4d16-a3c8-1a307c79aa13">
      <Terms xmlns="http://schemas.microsoft.com/office/infopath/2007/PartnerControls"/>
    </lcf76f155ced4ddcb4097134ff3c332f>
    <TaxCatchAll xmlns="de97cd14-1ca9-4bc1-a0f1-afe2dd8367bc" xsi:nil="true"/>
  </documentManagement>
</p:properties>
</file>

<file path=customXml/itemProps1.xml><?xml version="1.0" encoding="utf-8"?>
<ds:datastoreItem xmlns:ds="http://schemas.openxmlformats.org/officeDocument/2006/customXml" ds:itemID="{6A0ABB62-F01B-4941-BC19-8D99B0211E8F}">
  <ds:schemaRefs>
    <ds:schemaRef ds:uri="http://schemas.microsoft.com/sharepoint/v3/contenttype/forms"/>
  </ds:schemaRefs>
</ds:datastoreItem>
</file>

<file path=customXml/itemProps2.xml><?xml version="1.0" encoding="utf-8"?>
<ds:datastoreItem xmlns:ds="http://schemas.openxmlformats.org/officeDocument/2006/customXml" ds:itemID="{A06B0B96-30BF-4E22-9CC9-4544F9E79504}">
  <ds:schemaRefs>
    <ds:schemaRef ds:uri="http://schemas.microsoft.com/sharepoint/events"/>
  </ds:schemaRefs>
</ds:datastoreItem>
</file>

<file path=customXml/itemProps3.xml><?xml version="1.0" encoding="utf-8"?>
<ds:datastoreItem xmlns:ds="http://schemas.openxmlformats.org/officeDocument/2006/customXml" ds:itemID="{D3BB72E7-FB3F-4B94-89CF-7BFD4B6E8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97cd14-1ca9-4bc1-a0f1-afe2dd8367bc"/>
    <ds:schemaRef ds:uri="30a5ebf7-8855-4d16-a3c8-1a307c79aa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19191E6-C18C-42CF-92EC-5488B2EC56C4}">
  <ds:schemaRefs>
    <ds:schemaRef ds:uri="http://www.w3.org/XML/1998/namespace"/>
    <ds:schemaRef ds:uri="http://purl.org/dc/elements/1.1/"/>
    <ds:schemaRef ds:uri="http://schemas.microsoft.com/office/2006/documentManagement/types"/>
    <ds:schemaRef ds:uri="http://schemas.openxmlformats.org/package/2006/metadata/core-properties"/>
    <ds:schemaRef ds:uri="de97cd14-1ca9-4bc1-a0f1-afe2dd8367bc"/>
    <ds:schemaRef ds:uri="30a5ebf7-8855-4d16-a3c8-1a307c79aa13"/>
    <ds:schemaRef ds:uri="http://schemas.microsoft.com/office/2006/metadata/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60</TotalTime>
  <Words>494</Words>
  <Application>Microsoft Office PowerPoint</Application>
  <PresentationFormat>On-screen Show (16:9)</PresentationFormat>
  <Paragraphs>42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Gill Sans MT</vt:lpstr>
      <vt:lpstr>Office Theme</vt:lpstr>
      <vt:lpstr>Opening Worship  </vt:lpstr>
      <vt:lpstr>GREETING</vt:lpstr>
      <vt:lpstr>ACKNOWLEDGEMENT OF COUNTRY</vt:lpstr>
      <vt:lpstr>CONFESSION</vt:lpstr>
      <vt:lpstr>WORD OF GRACE</vt:lpstr>
      <vt:lpstr>THE PEACE</vt:lpstr>
      <vt:lpstr>AFFIRMATION OF FAITH </vt:lpstr>
      <vt:lpstr>AFFIRMATION OF FAITH </vt:lpstr>
      <vt:lpstr>AFFIRMATION OF FAITH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Rebecca Beisler</cp:lastModifiedBy>
  <cp:revision>87</cp:revision>
  <dcterms:created xsi:type="dcterms:W3CDTF">2021-06-07T04:18:00Z</dcterms:created>
  <dcterms:modified xsi:type="dcterms:W3CDTF">2023-03-10T03:14:48Z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0x0101003C814F596DD2314E80F53ADC2648E8BA</vt:lpwstr>
  </property>
  <property fmtid="{D5CDD505-2E9C-101B-9397-08002B2CF9AE}" pid="3" name="MediaServiceImageTags">
    <vt:lpwstr/>
  </property>
</Properties>
</file>