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71" r:id="rId19"/>
    <p:sldId id="272" r:id="rId20"/>
    <p:sldId id="273" r:id="rId21"/>
    <p:sldId id="274" r:id="rId22"/>
    <p:sldId id="275" r:id="rId23"/>
    <p:sldId id="276" r:id="rId24"/>
    <p:sldId id="277" r:id="rId25"/>
    <p:sldId id="278" r:id="rId26"/>
    <p:sldId id="281" r:id="rId27"/>
    <p:sldId id="26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FAEAE-D998-4840-A9AE-9D33B271D61A}" v="3" dt="2023-03-13T23:18:15.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660"/>
  </p:normalViewPr>
  <p:slideViewPr>
    <p:cSldViewPr snapToGrid="0">
      <p:cViewPr varScale="1">
        <p:scale>
          <a:sx n="95" d="100"/>
          <a:sy n="95" d="100"/>
        </p:scale>
        <p:origin x="10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D5A43-27A8-4170-9666-293FA7A53529}" type="datetimeFigureOut">
              <a:rPr lang="en-AU" smtClean="0"/>
              <a:t>19/03/2023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E561D-7EBE-48C8-9DBB-56E04E0D7623}" type="slidenum">
              <a:rPr lang="en-AU" smtClean="0"/>
              <a:t>‹#›</a:t>
            </a:fld>
            <a:endParaRPr lang="en-AU"/>
          </a:p>
        </p:txBody>
      </p:sp>
    </p:spTree>
    <p:extLst>
      <p:ext uri="{BB962C8B-B14F-4D97-AF65-F5344CB8AC3E}">
        <p14:creationId xmlns:p14="http://schemas.microsoft.com/office/powerpoint/2010/main" val="38849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Harmony Day in Australia is also</a:t>
            </a:r>
            <a:r>
              <a:rPr lang="en-US" baseline="0" dirty="0"/>
              <a:t> </a:t>
            </a:r>
            <a:r>
              <a:rPr lang="en-US" dirty="0"/>
              <a:t>the International Day against Racial Discrimination. As these days overlap, we remember that we cannot have peace until we concretely address and reject racism, discrimination and intolerance in every form and place – including the church. </a:t>
            </a:r>
          </a:p>
        </p:txBody>
      </p:sp>
      <p:sp>
        <p:nvSpPr>
          <p:cNvPr id="4" name="Slide Number Placeholder 3"/>
          <p:cNvSpPr>
            <a:spLocks noGrp="1"/>
          </p:cNvSpPr>
          <p:nvPr>
            <p:ph type="sldNum" sz="quarter" idx="10"/>
          </p:nvPr>
        </p:nvSpPr>
        <p:spPr/>
        <p:txBody>
          <a:bodyPr/>
          <a:lstStyle/>
          <a:p>
            <a:fld id="{D83E561D-7EBE-48C8-9DBB-56E04E0D7623}" type="slidenum">
              <a:rPr lang="en-AU" smtClean="0"/>
              <a:t>1</a:t>
            </a:fld>
            <a:endParaRPr lang="en-AU"/>
          </a:p>
        </p:txBody>
      </p:sp>
    </p:spTree>
    <p:extLst>
      <p:ext uri="{BB962C8B-B14F-4D97-AF65-F5344CB8AC3E}">
        <p14:creationId xmlns:p14="http://schemas.microsoft.com/office/powerpoint/2010/main" val="2619434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acknowledge this land that we meet on today is the traditional lands for the Kaurna people and that we respect their spiritual relationship with their country.</a:t>
            </a:r>
          </a:p>
          <a:p>
            <a:r>
              <a:rPr lang="en-US" sz="1200" b="0" i="0" kern="1200" dirty="0">
                <a:solidFill>
                  <a:schemeClr val="tx1"/>
                </a:solidFill>
                <a:effectLst/>
                <a:latin typeface="+mn-lt"/>
                <a:ea typeface="+mn-ea"/>
                <a:cs typeface="+mn-cs"/>
              </a:rPr>
              <a:t>We also acknowledge the Kaurna people as the custodians of the Adelaide region and that their cultural and heritage beliefs are still as important to the living Kaurna people today.</a:t>
            </a:r>
          </a:p>
          <a:p>
            <a:r>
              <a:rPr lang="en-US" sz="1200" b="0" i="0" kern="1200" dirty="0">
                <a:solidFill>
                  <a:schemeClr val="tx1"/>
                </a:solidFill>
                <a:effectLst/>
                <a:latin typeface="+mn-lt"/>
                <a:ea typeface="+mn-ea"/>
                <a:cs typeface="+mn-cs"/>
              </a:rPr>
              <a:t>We also pay respects to the cultural authority of Aboriginal people visiting/attending from other areas of South Australia/Australia.</a:t>
            </a:r>
          </a:p>
        </p:txBody>
      </p:sp>
      <p:sp>
        <p:nvSpPr>
          <p:cNvPr id="4" name="Slide Number Placeholder 3"/>
          <p:cNvSpPr>
            <a:spLocks noGrp="1"/>
          </p:cNvSpPr>
          <p:nvPr>
            <p:ph type="sldNum" sz="quarter" idx="10"/>
          </p:nvPr>
        </p:nvSpPr>
        <p:spPr/>
        <p:txBody>
          <a:bodyPr/>
          <a:lstStyle/>
          <a:p>
            <a:fld id="{D83E561D-7EBE-48C8-9DBB-56E04E0D7623}" type="slidenum">
              <a:rPr lang="en-AU" smtClean="0"/>
              <a:t>2</a:t>
            </a:fld>
            <a:endParaRPr lang="en-AU"/>
          </a:p>
        </p:txBody>
      </p:sp>
    </p:spTree>
    <p:extLst>
      <p:ext uri="{BB962C8B-B14F-4D97-AF65-F5344CB8AC3E}">
        <p14:creationId xmlns:p14="http://schemas.microsoft.com/office/powerpoint/2010/main" val="50517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6C6C6C"/>
                </a:solidFill>
                <a:effectLst/>
                <a:latin typeface="Open Sans"/>
              </a:rPr>
              <a:t>“God welcomes all, strangers and friends” very short song from the Iona Community, originally from South Africa</a:t>
            </a:r>
            <a:endParaRPr lang="en-AU" dirty="0"/>
          </a:p>
        </p:txBody>
      </p:sp>
      <p:sp>
        <p:nvSpPr>
          <p:cNvPr id="4" name="Slide Number Placeholder 3"/>
          <p:cNvSpPr>
            <a:spLocks noGrp="1"/>
          </p:cNvSpPr>
          <p:nvPr>
            <p:ph type="sldNum" sz="quarter" idx="10"/>
          </p:nvPr>
        </p:nvSpPr>
        <p:spPr/>
        <p:txBody>
          <a:bodyPr/>
          <a:lstStyle/>
          <a:p>
            <a:fld id="{D83E561D-7EBE-48C8-9DBB-56E04E0D7623}" type="slidenum">
              <a:rPr lang="en-AU" smtClean="0"/>
              <a:t>5</a:t>
            </a:fld>
            <a:endParaRPr lang="en-AU"/>
          </a:p>
        </p:txBody>
      </p:sp>
    </p:spTree>
    <p:extLst>
      <p:ext uri="{BB962C8B-B14F-4D97-AF65-F5344CB8AC3E}">
        <p14:creationId xmlns:p14="http://schemas.microsoft.com/office/powerpoint/2010/main" val="619499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we observe the International Day for the Elimination of Racial Discrimination,</a:t>
            </a:r>
          </a:p>
          <a:p>
            <a:r>
              <a:rPr lang="en-US" sz="1200" b="0" i="0" kern="1200" dirty="0">
                <a:solidFill>
                  <a:schemeClr val="tx1"/>
                </a:solidFill>
                <a:effectLst/>
                <a:latin typeface="+mn-lt"/>
                <a:ea typeface="+mn-ea"/>
                <a:cs typeface="+mn-cs"/>
              </a:rPr>
              <a:t>we recognize you to be God,</a:t>
            </a:r>
          </a:p>
          <a:p>
            <a:r>
              <a:rPr lang="en-US" sz="1200" b="0" i="0" kern="1200" dirty="0">
                <a:solidFill>
                  <a:schemeClr val="tx1"/>
                </a:solidFill>
                <a:effectLst/>
                <a:latin typeface="+mn-lt"/>
                <a:ea typeface="+mn-ea"/>
                <a:cs typeface="+mn-cs"/>
              </a:rPr>
              <a:t>who created all people fashioning us in your own image and likeness.</a:t>
            </a:r>
          </a:p>
          <a:p>
            <a:r>
              <a:rPr lang="en-US" sz="1200" b="0" i="0" kern="1200" dirty="0">
                <a:solidFill>
                  <a:schemeClr val="tx1"/>
                </a:solidFill>
                <a:effectLst/>
                <a:latin typeface="+mn-lt"/>
                <a:ea typeface="+mn-ea"/>
                <a:cs typeface="+mn-cs"/>
              </a:rPr>
              <a:t>As we give thanks for the wonder and beauty of the works of your hands,</a:t>
            </a:r>
          </a:p>
          <a:p>
            <a:r>
              <a:rPr lang="en-US" sz="1200" b="0" i="0" kern="1200" dirty="0">
                <a:solidFill>
                  <a:schemeClr val="tx1"/>
                </a:solidFill>
                <a:effectLst/>
                <a:latin typeface="+mn-lt"/>
                <a:ea typeface="+mn-ea"/>
                <a:cs typeface="+mn-cs"/>
              </a:rPr>
              <a:t>we also lament</a:t>
            </a:r>
          </a:p>
          <a:p>
            <a:r>
              <a:rPr lang="en-US" sz="1200" b="0" i="0" kern="1200" dirty="0">
                <a:solidFill>
                  <a:schemeClr val="tx1"/>
                </a:solidFill>
                <a:effectLst/>
                <a:latin typeface="+mn-lt"/>
                <a:ea typeface="+mn-ea"/>
                <a:cs typeface="+mn-cs"/>
              </a:rPr>
              <a:t>the many ways in which we seek to injure and tarnish each other as your creation.</a:t>
            </a:r>
          </a:p>
          <a:p>
            <a:r>
              <a:rPr lang="en-US" sz="1200" b="0" i="0" kern="1200" dirty="0">
                <a:solidFill>
                  <a:schemeClr val="tx1"/>
                </a:solidFill>
                <a:effectLst/>
                <a:latin typeface="+mn-lt"/>
                <a:ea typeface="+mn-ea"/>
                <a:cs typeface="+mn-cs"/>
              </a:rPr>
              <a:t>Might we on this day hear again the truth of your Word</a:t>
            </a:r>
          </a:p>
          <a:p>
            <a:r>
              <a:rPr lang="en-US" sz="1200" b="0" i="0" kern="1200" dirty="0">
                <a:solidFill>
                  <a:schemeClr val="tx1"/>
                </a:solidFill>
                <a:effectLst/>
                <a:latin typeface="+mn-lt"/>
                <a:ea typeface="+mn-ea"/>
                <a:cs typeface="+mn-cs"/>
              </a:rPr>
              <a:t>as we are confronted with the question:</a:t>
            </a:r>
          </a:p>
          <a:p>
            <a:r>
              <a:rPr lang="en-US" sz="1200" b="0" i="0" kern="1200" dirty="0">
                <a:solidFill>
                  <a:schemeClr val="tx1"/>
                </a:solidFill>
                <a:effectLst/>
                <a:latin typeface="+mn-lt"/>
                <a:ea typeface="+mn-ea"/>
                <a:cs typeface="+mn-cs"/>
              </a:rPr>
              <a:t>“Have we not all one father? Has not one God created us?</a:t>
            </a:r>
          </a:p>
          <a:p>
            <a:r>
              <a:rPr lang="en-US" sz="1200" b="0" i="0" kern="1200" dirty="0">
                <a:solidFill>
                  <a:schemeClr val="tx1"/>
                </a:solidFill>
                <a:effectLst/>
                <a:latin typeface="+mn-lt"/>
                <a:ea typeface="+mn-ea"/>
                <a:cs typeface="+mn-cs"/>
              </a:rPr>
              <a:t>Why then are we faithless to one another?”</a:t>
            </a:r>
          </a:p>
          <a:p>
            <a:r>
              <a:rPr lang="en-US" sz="1200" b="0" i="0" kern="1200" dirty="0">
                <a:solidFill>
                  <a:schemeClr val="tx1"/>
                </a:solidFill>
                <a:effectLst/>
                <a:latin typeface="+mn-lt"/>
                <a:ea typeface="+mn-ea"/>
                <a:cs typeface="+mn-cs"/>
              </a:rPr>
              <a:t>As we pray together may your Spirit of truth refresh and renew us!</a:t>
            </a:r>
          </a:p>
          <a:p>
            <a:r>
              <a:rPr lang="en-US" sz="1200" b="0" i="0" kern="1200" dirty="0">
                <a:solidFill>
                  <a:schemeClr val="tx1"/>
                </a:solidFill>
                <a:effectLst/>
                <a:latin typeface="+mn-lt"/>
                <a:ea typeface="+mn-ea"/>
                <a:cs typeface="+mn-cs"/>
              </a:rPr>
              <a:t>Fill us, we pray with your light, grace and strength.</a:t>
            </a:r>
          </a:p>
          <a:p>
            <a:r>
              <a:rPr lang="en-US" sz="1200" b="0" i="0" kern="1200" dirty="0">
                <a:solidFill>
                  <a:schemeClr val="tx1"/>
                </a:solidFill>
                <a:effectLst/>
                <a:latin typeface="+mn-lt"/>
                <a:ea typeface="+mn-ea"/>
                <a:cs typeface="+mn-cs"/>
              </a:rPr>
              <a:t>Delight our minds with wholesome life-giving thoughts one toward the other.</a:t>
            </a:r>
          </a:p>
          <a:p>
            <a:r>
              <a:rPr lang="en-US" sz="1200" b="0" i="0" kern="1200" dirty="0">
                <a:solidFill>
                  <a:schemeClr val="tx1"/>
                </a:solidFill>
                <a:effectLst/>
                <a:latin typeface="+mn-lt"/>
                <a:ea typeface="+mn-ea"/>
                <a:cs typeface="+mn-cs"/>
              </a:rPr>
              <a:t>As we work towards eliminating racial discrimination, unite our tongues, renew our hearts.</a:t>
            </a:r>
          </a:p>
          <a:p>
            <a:r>
              <a:rPr lang="en-US" sz="1200" b="0" i="0" kern="1200" dirty="0">
                <a:solidFill>
                  <a:schemeClr val="tx1"/>
                </a:solidFill>
                <a:effectLst/>
                <a:latin typeface="+mn-lt"/>
                <a:ea typeface="+mn-ea"/>
                <a:cs typeface="+mn-cs"/>
              </a:rPr>
              <a:t>We pray in the name of the One in whom there is no longer Jew or Greek,</a:t>
            </a:r>
          </a:p>
          <a:p>
            <a:r>
              <a:rPr lang="en-US" sz="1200" b="0" i="0" kern="1200" dirty="0">
                <a:solidFill>
                  <a:schemeClr val="tx1"/>
                </a:solidFill>
                <a:effectLst/>
                <a:latin typeface="+mn-lt"/>
                <a:ea typeface="+mn-ea"/>
                <a:cs typeface="+mn-cs"/>
              </a:rPr>
              <a:t>slave or free, male and female, Jesus, the Christ.</a:t>
            </a:r>
          </a:p>
        </p:txBody>
      </p:sp>
      <p:sp>
        <p:nvSpPr>
          <p:cNvPr id="4" name="Slide Number Placeholder 3"/>
          <p:cNvSpPr>
            <a:spLocks noGrp="1"/>
          </p:cNvSpPr>
          <p:nvPr>
            <p:ph type="sldNum" sz="quarter" idx="10"/>
          </p:nvPr>
        </p:nvSpPr>
        <p:spPr/>
        <p:txBody>
          <a:bodyPr/>
          <a:lstStyle/>
          <a:p>
            <a:fld id="{D83E561D-7EBE-48C8-9DBB-56E04E0D7623}" type="slidenum">
              <a:rPr lang="en-AU" smtClean="0"/>
              <a:t>6</a:t>
            </a:fld>
            <a:endParaRPr lang="en-AU"/>
          </a:p>
        </p:txBody>
      </p:sp>
    </p:spTree>
    <p:extLst>
      <p:ext uri="{BB962C8B-B14F-4D97-AF65-F5344CB8AC3E}">
        <p14:creationId xmlns:p14="http://schemas.microsoft.com/office/powerpoint/2010/main" val="311902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Gracious God, we confess that as human beings, we sometimes miss the beat of your call to holiness and righteousness.</a:t>
            </a:r>
          </a:p>
          <a:p>
            <a:r>
              <a:rPr lang="en-US" sz="1200" b="0" i="0" kern="1200" dirty="0">
                <a:solidFill>
                  <a:schemeClr val="tx1"/>
                </a:solidFill>
                <a:effectLst/>
                <a:latin typeface="+mn-lt"/>
                <a:ea typeface="+mn-ea"/>
                <a:cs typeface="+mn-cs"/>
              </a:rPr>
              <a:t>We do not always move in time to your drumbeat of peace with you and with one another. We resist your Holy Spirit’s nudges to follow the new commandment of our </a:t>
            </a:r>
            <a:r>
              <a:rPr lang="en-US" sz="1200" b="0" i="0" kern="1200" dirty="0" err="1">
                <a:solidFill>
                  <a:schemeClr val="tx1"/>
                </a:solidFill>
                <a:effectLst/>
                <a:latin typeface="+mn-lt"/>
                <a:ea typeface="+mn-ea"/>
                <a:cs typeface="+mn-cs"/>
              </a:rPr>
              <a:t>Saviour</a:t>
            </a:r>
            <a:r>
              <a:rPr lang="en-US" sz="1200" b="0" i="0" kern="1200" dirty="0">
                <a:solidFill>
                  <a:schemeClr val="tx1"/>
                </a:solidFill>
                <a:effectLst/>
                <a:latin typeface="+mn-lt"/>
                <a:ea typeface="+mn-ea"/>
                <a:cs typeface="+mn-cs"/>
              </a:rPr>
              <a:t> – to love one another.</a:t>
            </a:r>
          </a:p>
          <a:p>
            <a:r>
              <a:rPr lang="en-US" sz="1200" b="0" i="0" kern="1200" dirty="0">
                <a:solidFill>
                  <a:schemeClr val="tx1"/>
                </a:solidFill>
                <a:effectLst/>
                <a:latin typeface="+mn-lt"/>
                <a:ea typeface="+mn-ea"/>
                <a:cs typeface="+mn-cs"/>
              </a:rPr>
              <a:t>Instead, we struggle even to tolerate each other and the uniqueness of each human being.</a:t>
            </a:r>
          </a:p>
          <a:p>
            <a:r>
              <a:rPr lang="en-US" sz="1200" b="0" i="0" kern="1200" dirty="0">
                <a:solidFill>
                  <a:schemeClr val="tx1"/>
                </a:solidFill>
                <a:effectLst/>
                <a:latin typeface="+mn-lt"/>
                <a:ea typeface="+mn-ea"/>
                <a:cs typeface="+mn-cs"/>
              </a:rPr>
              <a:t>Our faithlessness puts us out of step with your movements of compassion expressed through Christ’s love.</a:t>
            </a:r>
          </a:p>
          <a:p>
            <a:r>
              <a:rPr lang="en-US" sz="1200" b="0" i="0" kern="1200" dirty="0">
                <a:solidFill>
                  <a:schemeClr val="tx1"/>
                </a:solidFill>
                <a:effectLst/>
                <a:latin typeface="+mn-lt"/>
                <a:ea typeface="+mn-ea"/>
                <a:cs typeface="+mn-cs"/>
              </a:rPr>
              <a:t>We confess that we have used our distorted voices to speak words that do not edify, but rather destroy. </a:t>
            </a:r>
          </a:p>
          <a:p>
            <a:r>
              <a:rPr lang="en-US" sz="1200" b="0" i="0" kern="1200" dirty="0">
                <a:solidFill>
                  <a:schemeClr val="tx1"/>
                </a:solidFill>
                <a:effectLst/>
                <a:latin typeface="+mn-lt"/>
                <a:ea typeface="+mn-ea"/>
                <a:cs typeface="+mn-cs"/>
              </a:rPr>
              <a:t>We trust your grace to restore our lives, our communities, and our world to sweet harmony, especially in these challenging and uncertain times.</a:t>
            </a:r>
          </a:p>
          <a:p>
            <a:r>
              <a:rPr lang="en-US" sz="1200" b="0" i="0" kern="1200" dirty="0">
                <a:solidFill>
                  <a:schemeClr val="tx1"/>
                </a:solidFill>
                <a:effectLst/>
                <a:latin typeface="+mn-lt"/>
                <a:ea typeface="+mn-ea"/>
                <a:cs typeface="+mn-cs"/>
              </a:rPr>
              <a:t>As we confess our sinfulness, lead us to repentance so that we will value all human beings as contributing to the orchestra of life’s symphony.</a:t>
            </a:r>
          </a:p>
          <a:p>
            <a:endParaRPr lang="en-AU" dirty="0"/>
          </a:p>
        </p:txBody>
      </p:sp>
      <p:sp>
        <p:nvSpPr>
          <p:cNvPr id="4" name="Slide Number Placeholder 3"/>
          <p:cNvSpPr>
            <a:spLocks noGrp="1"/>
          </p:cNvSpPr>
          <p:nvPr>
            <p:ph type="sldNum" sz="quarter" idx="10"/>
          </p:nvPr>
        </p:nvSpPr>
        <p:spPr/>
        <p:txBody>
          <a:bodyPr/>
          <a:lstStyle/>
          <a:p>
            <a:fld id="{D83E561D-7EBE-48C8-9DBB-56E04E0D7623}" type="slidenum">
              <a:rPr lang="en-AU" smtClean="0"/>
              <a:t>12</a:t>
            </a:fld>
            <a:endParaRPr lang="en-AU"/>
          </a:p>
        </p:txBody>
      </p:sp>
    </p:spTree>
    <p:extLst>
      <p:ext uri="{BB962C8B-B14F-4D97-AF65-F5344CB8AC3E}">
        <p14:creationId xmlns:p14="http://schemas.microsoft.com/office/powerpoint/2010/main" val="1619724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May our lives speak of your love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May our feet walk in your grace</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May we share your friendship with all your children</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Bringing hope, peace, and joy</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Send us out into the world, free to be, to live, and to love </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And may all we do and say for you, bring freedom for all</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3E561D-7EBE-48C8-9DBB-56E04E0D7623}" type="slidenum">
              <a:rPr lang="en-AU" smtClean="0"/>
              <a:t>24</a:t>
            </a:fld>
            <a:endParaRPr lang="en-AU"/>
          </a:p>
        </p:txBody>
      </p:sp>
    </p:spTree>
    <p:extLst>
      <p:ext uri="{BB962C8B-B14F-4D97-AF65-F5344CB8AC3E}">
        <p14:creationId xmlns:p14="http://schemas.microsoft.com/office/powerpoint/2010/main" val="1044987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3/19/2023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3/19/2023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R73sRBeB-Mc"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8160" y="4394040"/>
            <a:ext cx="7362826" cy="1899184"/>
          </a:xfrm>
        </p:spPr>
        <p:txBody>
          <a:bodyPr>
            <a:normAutofit/>
          </a:bodyPr>
          <a:lstStyle/>
          <a:p>
            <a:pPr algn="ctr"/>
            <a:r>
              <a:rPr lang="en-GB" sz="4000" dirty="0"/>
              <a:t>Prayer Service for International Day for the Elimination of </a:t>
            </a:r>
            <a:r>
              <a:rPr lang="en-GB" sz="4000"/>
              <a:t>Racial Discriminatio</a:t>
            </a:r>
            <a:r>
              <a:rPr lang="en-GB" sz="4000" dirty="0"/>
              <a:t>n</a:t>
            </a:r>
            <a:endParaRPr lang="en-AU" dirty="0"/>
          </a:p>
        </p:txBody>
      </p:sp>
      <p:pic>
        <p:nvPicPr>
          <p:cNvPr id="1026" name="Picture 2" descr="Harmony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161" y="1352454"/>
            <a:ext cx="7362825" cy="2895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688161" y="773722"/>
            <a:ext cx="7362826" cy="3620317"/>
          </a:xfrm>
          <a:prstGeom prst="rect">
            <a:avLst/>
          </a:prstGeom>
        </p:spPr>
      </p:pic>
    </p:spTree>
    <p:extLst>
      <p:ext uri="{BB962C8B-B14F-4D97-AF65-F5344CB8AC3E}">
        <p14:creationId xmlns:p14="http://schemas.microsoft.com/office/powerpoint/2010/main" val="183255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b="1" dirty="0">
                <a:solidFill>
                  <a:prstClr val="white"/>
                </a:solidFill>
              </a:rPr>
              <a:t>Psalm 4</a:t>
            </a:r>
            <a:endParaRPr lang="en-AU" dirty="0"/>
          </a:p>
        </p:txBody>
      </p:sp>
      <p:sp>
        <p:nvSpPr>
          <p:cNvPr id="3" name="Content Placeholder 2"/>
          <p:cNvSpPr>
            <a:spLocks noGrp="1"/>
          </p:cNvSpPr>
          <p:nvPr>
            <p:ph idx="1"/>
          </p:nvPr>
        </p:nvSpPr>
        <p:spPr/>
        <p:txBody>
          <a:bodyPr/>
          <a:lstStyle/>
          <a:p>
            <a:pPr marL="0" indent="0">
              <a:buNone/>
            </a:pPr>
            <a:r>
              <a:rPr lang="en-US" sz="2800" dirty="0"/>
              <a:t>Offer right sacrifices, and put your trust in the Lord.</a:t>
            </a:r>
          </a:p>
          <a:p>
            <a:pPr marL="0" indent="0">
              <a:buNone/>
            </a:pPr>
            <a:r>
              <a:rPr lang="en-US" sz="2800" dirty="0"/>
              <a:t>There are many who say, “O that we might see some good!</a:t>
            </a:r>
          </a:p>
          <a:p>
            <a:pPr marL="0" indent="0">
              <a:buNone/>
            </a:pPr>
            <a:r>
              <a:rPr lang="en-US" sz="2800" dirty="0"/>
              <a:t>Let the light of your face shine on us, O Lord!”</a:t>
            </a:r>
          </a:p>
          <a:p>
            <a:pPr marL="0" indent="0">
              <a:buNone/>
            </a:pPr>
            <a:endParaRPr lang="en-US" b="1" dirty="0"/>
          </a:p>
          <a:p>
            <a:pPr marL="0" indent="0">
              <a:buNone/>
            </a:pPr>
            <a:r>
              <a:rPr lang="en-US" sz="4000" b="1" i="1" dirty="0"/>
              <a:t>Be gracious and hear our cry, O Lord.</a:t>
            </a:r>
            <a:endParaRPr lang="en-US" sz="4000" i="1" dirty="0"/>
          </a:p>
          <a:p>
            <a:endParaRPr lang="en-AU" dirty="0"/>
          </a:p>
        </p:txBody>
      </p:sp>
    </p:spTree>
    <p:extLst>
      <p:ext uri="{BB962C8B-B14F-4D97-AF65-F5344CB8AC3E}">
        <p14:creationId xmlns:p14="http://schemas.microsoft.com/office/powerpoint/2010/main" val="68601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b="1" dirty="0">
                <a:solidFill>
                  <a:prstClr val="white"/>
                </a:solidFill>
              </a:rPr>
              <a:t>Psalm 4</a:t>
            </a:r>
            <a:endParaRPr lang="en-AU" dirty="0"/>
          </a:p>
        </p:txBody>
      </p:sp>
      <p:sp>
        <p:nvSpPr>
          <p:cNvPr id="3" name="Content Placeholder 2"/>
          <p:cNvSpPr>
            <a:spLocks noGrp="1"/>
          </p:cNvSpPr>
          <p:nvPr>
            <p:ph idx="1"/>
          </p:nvPr>
        </p:nvSpPr>
        <p:spPr/>
        <p:txBody>
          <a:bodyPr/>
          <a:lstStyle/>
          <a:p>
            <a:pPr marL="0" indent="0">
              <a:buNone/>
            </a:pPr>
            <a:r>
              <a:rPr lang="en-US" sz="2800" dirty="0"/>
              <a:t>You have put gladness in my heart</a:t>
            </a:r>
          </a:p>
          <a:p>
            <a:pPr marL="0" indent="0">
              <a:buNone/>
            </a:pPr>
            <a:r>
              <a:rPr lang="en-US" sz="2800" dirty="0"/>
              <a:t>more than when their grain and wine abound.</a:t>
            </a:r>
          </a:p>
          <a:p>
            <a:pPr marL="0" indent="0">
              <a:buNone/>
            </a:pPr>
            <a:r>
              <a:rPr lang="en-US" sz="2800" dirty="0"/>
              <a:t>I will both lie down and sleep in peace;</a:t>
            </a:r>
          </a:p>
          <a:p>
            <a:pPr marL="0" indent="0">
              <a:buNone/>
            </a:pPr>
            <a:r>
              <a:rPr lang="en-US" sz="2800" dirty="0"/>
              <a:t>for you alone, O Lord, make me lie down in safety.</a:t>
            </a:r>
          </a:p>
          <a:p>
            <a:pPr marL="0" indent="0">
              <a:buNone/>
            </a:pPr>
            <a:endParaRPr lang="en-US" b="1" dirty="0"/>
          </a:p>
          <a:p>
            <a:pPr marL="0" indent="0">
              <a:buNone/>
            </a:pPr>
            <a:r>
              <a:rPr lang="en-US" sz="4000" b="1" i="1" dirty="0"/>
              <a:t>Be gracious and hear our cry, O Lord.</a:t>
            </a:r>
            <a:endParaRPr lang="en-US" sz="4000" i="1" dirty="0"/>
          </a:p>
          <a:p>
            <a:endParaRPr lang="en-AU" dirty="0"/>
          </a:p>
        </p:txBody>
      </p:sp>
    </p:spTree>
    <p:extLst>
      <p:ext uri="{BB962C8B-B14F-4D97-AF65-F5344CB8AC3E}">
        <p14:creationId xmlns:p14="http://schemas.microsoft.com/office/powerpoint/2010/main" val="249121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a:t>Prayer of Confession</a:t>
            </a:r>
            <a:endParaRPr lang="en-AU" sz="4000" dirty="0"/>
          </a:p>
        </p:txBody>
      </p:sp>
      <p:sp>
        <p:nvSpPr>
          <p:cNvPr id="3" name="Content Placeholder 2"/>
          <p:cNvSpPr>
            <a:spLocks noGrp="1"/>
          </p:cNvSpPr>
          <p:nvPr>
            <p:ph idx="1"/>
          </p:nvPr>
        </p:nvSpPr>
        <p:spPr/>
        <p:txBody>
          <a:bodyPr/>
          <a:lstStyle/>
          <a:p>
            <a:pPr marL="0" indent="0">
              <a:buNone/>
            </a:pPr>
            <a:endParaRPr lang="en-US" b="1" dirty="0"/>
          </a:p>
          <a:p>
            <a:pPr marL="0" indent="0">
              <a:buNone/>
            </a:pPr>
            <a:endParaRPr lang="en-US" b="1" dirty="0"/>
          </a:p>
          <a:p>
            <a:pPr marL="0" indent="0">
              <a:buNone/>
            </a:pPr>
            <a:endParaRPr lang="en-US" b="1" dirty="0"/>
          </a:p>
          <a:p>
            <a:pPr marL="0" indent="0">
              <a:buNone/>
            </a:pPr>
            <a:r>
              <a:rPr lang="en-US" sz="4000" b="1" i="1" dirty="0"/>
              <a:t>Have mercy O Lord, we pray. Amen</a:t>
            </a:r>
            <a:r>
              <a:rPr lang="en-US" sz="4000" i="1" dirty="0"/>
              <a:t>.</a:t>
            </a:r>
            <a:endParaRPr lang="en-AU" sz="4000" i="1" dirty="0"/>
          </a:p>
        </p:txBody>
      </p:sp>
    </p:spTree>
    <p:extLst>
      <p:ext uri="{BB962C8B-B14F-4D97-AF65-F5344CB8AC3E}">
        <p14:creationId xmlns:p14="http://schemas.microsoft.com/office/powerpoint/2010/main" val="110530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Bible reading: </a:t>
            </a:r>
            <a:r>
              <a:rPr lang="en-AU" sz="4000" dirty="0"/>
              <a:t>1 John 3:11-18</a:t>
            </a:r>
          </a:p>
        </p:txBody>
      </p:sp>
      <p:sp>
        <p:nvSpPr>
          <p:cNvPr id="3" name="Content Placeholder 2"/>
          <p:cNvSpPr>
            <a:spLocks noGrp="1"/>
          </p:cNvSpPr>
          <p:nvPr>
            <p:ph idx="1"/>
          </p:nvPr>
        </p:nvSpPr>
        <p:spPr>
          <a:xfrm>
            <a:off x="680321" y="2088107"/>
            <a:ext cx="9613861" cy="4271750"/>
          </a:xfrm>
        </p:spPr>
        <p:txBody>
          <a:bodyPr>
            <a:normAutofit lnSpcReduction="10000"/>
          </a:bodyPr>
          <a:lstStyle/>
          <a:p>
            <a:pPr marL="0" indent="0">
              <a:buNone/>
            </a:pPr>
            <a:r>
              <a:rPr lang="en-US" b="1" dirty="0"/>
              <a:t>11 </a:t>
            </a:r>
            <a:r>
              <a:rPr lang="en-US" dirty="0"/>
              <a:t>For this is the message you have heard from the beginning, that we should love one another. </a:t>
            </a:r>
            <a:r>
              <a:rPr lang="en-US" b="1" dirty="0"/>
              <a:t>12 </a:t>
            </a:r>
            <a:r>
              <a:rPr lang="en-US" dirty="0"/>
              <a:t>We must not be like Cain who was from the evil one and murdered his brother. And why did he murder him? Because his own deeds were evil and his brother’s righteous. </a:t>
            </a:r>
            <a:r>
              <a:rPr lang="en-US" b="1" dirty="0"/>
              <a:t>13 </a:t>
            </a:r>
            <a:r>
              <a:rPr lang="en-US" dirty="0"/>
              <a:t>Do not be astonished, brothers and sisters, that the world hates you. </a:t>
            </a:r>
            <a:r>
              <a:rPr lang="en-US" b="1" dirty="0"/>
              <a:t>14 </a:t>
            </a:r>
            <a:r>
              <a:rPr lang="en-US" dirty="0"/>
              <a:t>We know that we have passed from death to life because we love one another. Whoever does not love abides in death. </a:t>
            </a:r>
            <a:r>
              <a:rPr lang="en-US" b="1" dirty="0"/>
              <a:t>15 </a:t>
            </a:r>
            <a:r>
              <a:rPr lang="en-US" dirty="0"/>
              <a:t>All who hate a brother or sister are murderers, and you know that murderers do not have eternal life abiding in them. </a:t>
            </a:r>
            <a:r>
              <a:rPr lang="en-US" b="1" dirty="0"/>
              <a:t>16 </a:t>
            </a:r>
            <a:r>
              <a:rPr lang="en-US" dirty="0"/>
              <a:t>We know love by this, that he laid down his life for us—and we ought to lay down our lives for one another. </a:t>
            </a:r>
            <a:r>
              <a:rPr lang="en-US" b="1" dirty="0"/>
              <a:t>17 </a:t>
            </a:r>
            <a:r>
              <a:rPr lang="en-US" dirty="0"/>
              <a:t>How does God’s love abide in anyone who has the world’s goods and sees a brother or sister in need and yet refuses help? </a:t>
            </a:r>
            <a:r>
              <a:rPr lang="en-US" b="1" dirty="0"/>
              <a:t>18 </a:t>
            </a:r>
            <a:r>
              <a:rPr lang="en-US" dirty="0"/>
              <a:t>Little children, let us love, not in word or speech, but in truth and action.</a:t>
            </a:r>
          </a:p>
          <a:p>
            <a:endParaRPr lang="en-AU" dirty="0"/>
          </a:p>
        </p:txBody>
      </p:sp>
    </p:spTree>
    <p:extLst>
      <p:ext uri="{BB962C8B-B14F-4D97-AF65-F5344CB8AC3E}">
        <p14:creationId xmlns:p14="http://schemas.microsoft.com/office/powerpoint/2010/main" val="74296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Prayers of Thanksgiving and Intercession</a:t>
            </a:r>
            <a:endParaRPr lang="en-AU" dirty="0"/>
          </a:p>
        </p:txBody>
      </p:sp>
      <p:sp>
        <p:nvSpPr>
          <p:cNvPr id="3" name="Content Placeholder 2"/>
          <p:cNvSpPr>
            <a:spLocks noGrp="1"/>
          </p:cNvSpPr>
          <p:nvPr>
            <p:ph idx="1"/>
          </p:nvPr>
        </p:nvSpPr>
        <p:spPr/>
        <p:txBody>
          <a:bodyPr/>
          <a:lstStyle/>
          <a:p>
            <a:pPr marL="0" indent="0">
              <a:buNone/>
            </a:pPr>
            <a:r>
              <a:rPr lang="en-US" sz="3600" dirty="0"/>
              <a:t>Creator God, we bow in humble adoration of your mighty power and constant presence. We celebrate that you have created all races and peoples equally in Your image.</a:t>
            </a:r>
          </a:p>
          <a:p>
            <a:pPr marL="0" indent="0">
              <a:buNone/>
            </a:pPr>
            <a:endParaRPr lang="en-US" b="1" dirty="0"/>
          </a:p>
          <a:p>
            <a:pPr marL="0" indent="0">
              <a:buNone/>
            </a:pPr>
            <a:r>
              <a:rPr lang="en-US" sz="4400" b="1" i="1" dirty="0"/>
              <a:t>We give you thanks.</a:t>
            </a:r>
            <a:endParaRPr lang="en-US" sz="4400" i="1" dirty="0"/>
          </a:p>
          <a:p>
            <a:endParaRPr lang="en-AU" dirty="0"/>
          </a:p>
        </p:txBody>
      </p:sp>
    </p:spTree>
    <p:extLst>
      <p:ext uri="{BB962C8B-B14F-4D97-AF65-F5344CB8AC3E}">
        <p14:creationId xmlns:p14="http://schemas.microsoft.com/office/powerpoint/2010/main" val="66894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680321" y="2336873"/>
            <a:ext cx="9613861" cy="4132166"/>
          </a:xfrm>
        </p:spPr>
        <p:txBody>
          <a:bodyPr>
            <a:normAutofit/>
          </a:bodyPr>
          <a:lstStyle/>
          <a:p>
            <a:pPr marL="0" indent="0">
              <a:buNone/>
            </a:pPr>
            <a:r>
              <a:rPr lang="en-US" sz="2800" dirty="0"/>
              <a:t>Jesus Christ, our </a:t>
            </a:r>
            <a:r>
              <a:rPr lang="en-US" sz="2800" dirty="0" err="1"/>
              <a:t>Saviour</a:t>
            </a:r>
            <a:r>
              <a:rPr lang="en-US" sz="2800" dirty="0"/>
              <a:t> and Lord, we give  thanks that in your death on the cross, you redeem all humanity bringing freedom to all who are in any way oppressed.</a:t>
            </a:r>
          </a:p>
          <a:p>
            <a:pPr marL="0" indent="0">
              <a:buNone/>
            </a:pPr>
            <a:r>
              <a:rPr lang="en-US" sz="2800" b="1" i="1" dirty="0"/>
              <a:t>We give you thanks.</a:t>
            </a:r>
            <a:endParaRPr lang="en-US" sz="2800" i="1" dirty="0"/>
          </a:p>
          <a:p>
            <a:pPr marL="0" indent="0">
              <a:buNone/>
            </a:pPr>
            <a:r>
              <a:rPr lang="en-US" sz="2800" dirty="0"/>
              <a:t>Holy Spirit, we give thanks for the ways in which today you convict us of racial discrimination, injustice and hatred, and make us ministers of reconciliation, building bridges and healing wounds.  </a:t>
            </a:r>
          </a:p>
          <a:p>
            <a:pPr marL="0" indent="0">
              <a:buNone/>
            </a:pPr>
            <a:r>
              <a:rPr lang="en-US" sz="2800" b="1" i="1" dirty="0"/>
              <a:t>We give you thanks.</a:t>
            </a:r>
            <a:endParaRPr lang="en-US" sz="2800" i="1" dirty="0"/>
          </a:p>
          <a:p>
            <a:endParaRPr lang="en-AU" dirty="0"/>
          </a:p>
        </p:txBody>
      </p:sp>
    </p:spTree>
    <p:extLst>
      <p:ext uri="{BB962C8B-B14F-4D97-AF65-F5344CB8AC3E}">
        <p14:creationId xmlns:p14="http://schemas.microsoft.com/office/powerpoint/2010/main" val="52384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lnSpcReduction="10000"/>
          </a:bodyPr>
          <a:lstStyle/>
          <a:p>
            <a:pPr marL="0" indent="0">
              <a:buNone/>
            </a:pPr>
            <a:r>
              <a:rPr lang="en-US" sz="3200" dirty="0"/>
              <a:t>We are grateful that each day you are enabling us, your people, to recognize their rightful place in your creation. We give thanks for people everywhere who continue the struggle for freedom to those who are continually discriminated against because of their racial identity.</a:t>
            </a:r>
          </a:p>
          <a:p>
            <a:pPr marL="0" indent="0">
              <a:buNone/>
            </a:pPr>
            <a:r>
              <a:rPr lang="en-US" sz="4000" b="1" i="1" dirty="0"/>
              <a:t>We give you thanks.</a:t>
            </a:r>
            <a:endParaRPr lang="en-US" sz="4000" i="1" dirty="0"/>
          </a:p>
          <a:p>
            <a:pPr marL="0" indent="0">
              <a:buNone/>
            </a:pPr>
            <a:r>
              <a:rPr lang="en-US" dirty="0"/>
              <a:t> </a:t>
            </a:r>
          </a:p>
          <a:p>
            <a:endParaRPr lang="en-AU" dirty="0"/>
          </a:p>
        </p:txBody>
      </p:sp>
    </p:spTree>
    <p:extLst>
      <p:ext uri="{BB962C8B-B14F-4D97-AF65-F5344CB8AC3E}">
        <p14:creationId xmlns:p14="http://schemas.microsoft.com/office/powerpoint/2010/main" val="286022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Autofit/>
          </a:bodyPr>
          <a:lstStyle/>
          <a:p>
            <a:pPr marL="0" indent="0">
              <a:buNone/>
            </a:pPr>
            <a:r>
              <a:rPr lang="en-US" sz="3600" dirty="0"/>
              <a:t>We give thanks that in the fight to end racial discrimination, women and men have answered your call to this vocation and have contributed positively to this cause seeking to better the condition of all humanity through their talents, skills and ideas.</a:t>
            </a:r>
          </a:p>
          <a:p>
            <a:pPr marL="0" indent="0">
              <a:buNone/>
            </a:pPr>
            <a:r>
              <a:rPr lang="en-US" sz="4400" b="1" i="1" dirty="0"/>
              <a:t>We give you thanks.</a:t>
            </a:r>
            <a:r>
              <a:rPr lang="en-US" sz="3600" dirty="0"/>
              <a:t>     </a:t>
            </a:r>
            <a:endParaRPr lang="en-AU" sz="3600" dirty="0"/>
          </a:p>
        </p:txBody>
      </p:sp>
    </p:spTree>
    <p:extLst>
      <p:ext uri="{BB962C8B-B14F-4D97-AF65-F5344CB8AC3E}">
        <p14:creationId xmlns:p14="http://schemas.microsoft.com/office/powerpoint/2010/main" val="385667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a:t>Gracious God, contrary to your divine plan, racism continues to be pervasive and divisive in this world. In many places, so many people are still considered and treated as an inferior because of the </a:t>
            </a:r>
            <a:r>
              <a:rPr lang="en-US" sz="3200" dirty="0" err="1"/>
              <a:t>colour</a:t>
            </a:r>
            <a:r>
              <a:rPr lang="en-US" sz="3200" dirty="0"/>
              <a:t> of their skin.</a:t>
            </a:r>
          </a:p>
          <a:p>
            <a:pPr marL="0" indent="0">
              <a:buNone/>
            </a:pPr>
            <a:r>
              <a:rPr lang="en-US" sz="3200" dirty="0"/>
              <a:t>We pray that your liberating power will set us free from racism. </a:t>
            </a:r>
          </a:p>
          <a:p>
            <a:pPr marL="0" indent="0">
              <a:buNone/>
            </a:pPr>
            <a:endParaRPr lang="en-US" b="1" dirty="0"/>
          </a:p>
          <a:p>
            <a:pPr marL="0" indent="0">
              <a:buNone/>
            </a:pPr>
            <a:r>
              <a:rPr lang="en-US" sz="4800" b="1" i="1" dirty="0"/>
              <a:t>Hear, O Lord and have mercy.</a:t>
            </a:r>
            <a:endParaRPr lang="en-US" sz="4800" i="1" dirty="0"/>
          </a:p>
          <a:p>
            <a:endParaRPr lang="en-AU" dirty="0"/>
          </a:p>
        </p:txBody>
      </p:sp>
    </p:spTree>
    <p:extLst>
      <p:ext uri="{BB962C8B-B14F-4D97-AF65-F5344CB8AC3E}">
        <p14:creationId xmlns:p14="http://schemas.microsoft.com/office/powerpoint/2010/main" val="3702149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20000"/>
          </a:bodyPr>
          <a:lstStyle/>
          <a:p>
            <a:pPr marL="0" indent="0">
              <a:buNone/>
            </a:pPr>
            <a:r>
              <a:rPr lang="en-US" sz="3600" dirty="0"/>
              <a:t>Loving God, we currently remember our sisters and brothers throughout the world who suffer under racist structures, legacies of the Doctrine of Discovery and colonialism. </a:t>
            </a:r>
          </a:p>
          <a:p>
            <a:pPr marL="0" indent="0">
              <a:buNone/>
            </a:pPr>
            <a:r>
              <a:rPr lang="en-US" sz="3600" dirty="0"/>
              <a:t>We pray for those who are exploited, manipulated and discriminated against, because of the </a:t>
            </a:r>
            <a:r>
              <a:rPr lang="en-US" sz="3600" dirty="0" err="1"/>
              <a:t>colour</a:t>
            </a:r>
            <a:r>
              <a:rPr lang="en-US" sz="3600" dirty="0"/>
              <a:t> of their skin.</a:t>
            </a:r>
          </a:p>
          <a:p>
            <a:pPr marL="0" indent="0">
              <a:buNone/>
            </a:pPr>
            <a:endParaRPr lang="en-US" sz="4300" b="1" i="1" dirty="0"/>
          </a:p>
          <a:p>
            <a:pPr marL="0" indent="0">
              <a:buNone/>
            </a:pPr>
            <a:r>
              <a:rPr lang="en-US" sz="4300" b="1" i="1" dirty="0"/>
              <a:t>Hear, O Lord and have mercy.</a:t>
            </a:r>
            <a:endParaRPr lang="en-US" sz="4300" i="1" dirty="0"/>
          </a:p>
          <a:p>
            <a:endParaRPr lang="en-AU" dirty="0"/>
          </a:p>
        </p:txBody>
      </p:sp>
    </p:spTree>
    <p:extLst>
      <p:ext uri="{BB962C8B-B14F-4D97-AF65-F5344CB8AC3E}">
        <p14:creationId xmlns:p14="http://schemas.microsoft.com/office/powerpoint/2010/main" val="3474045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t>Acknowledgement of Country</a:t>
            </a:r>
            <a:endParaRPr lang="en-AU" sz="4400" dirty="0"/>
          </a:p>
        </p:txBody>
      </p:sp>
      <p:pic>
        <p:nvPicPr>
          <p:cNvPr id="4" name="Content Placeholder 3"/>
          <p:cNvPicPr>
            <a:picLocks noGrp="1" noChangeAspect="1"/>
          </p:cNvPicPr>
          <p:nvPr>
            <p:ph idx="1"/>
          </p:nvPr>
        </p:nvPicPr>
        <p:blipFill>
          <a:blip r:embed="rId3"/>
          <a:stretch>
            <a:fillRect/>
          </a:stretch>
        </p:blipFill>
        <p:spPr>
          <a:xfrm>
            <a:off x="1937982" y="2115403"/>
            <a:ext cx="7874758" cy="4490113"/>
          </a:xfrm>
          <a:prstGeom prst="rect">
            <a:avLst/>
          </a:prstGeom>
        </p:spPr>
      </p:pic>
    </p:spTree>
    <p:extLst>
      <p:ext uri="{BB962C8B-B14F-4D97-AF65-F5344CB8AC3E}">
        <p14:creationId xmlns:p14="http://schemas.microsoft.com/office/powerpoint/2010/main" val="143730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God of the oppressed, we call upon you to transform political and social structures which dehumanize your people. May leaders of all countries be guided by your Holy Spirit</a:t>
            </a:r>
          </a:p>
          <a:p>
            <a:pPr marL="0" indent="0">
              <a:buNone/>
            </a:pPr>
            <a:r>
              <a:rPr lang="en-US" sz="3600" dirty="0"/>
              <a:t>so that all decisions made may be for the common good.</a:t>
            </a:r>
          </a:p>
          <a:p>
            <a:pPr marL="0" indent="0">
              <a:buNone/>
            </a:pPr>
            <a:endParaRPr lang="en-US" b="1" dirty="0"/>
          </a:p>
          <a:p>
            <a:pPr marL="0" indent="0">
              <a:buNone/>
            </a:pPr>
            <a:r>
              <a:rPr lang="en-US" sz="4300" b="1" i="1" dirty="0"/>
              <a:t>Hear, O Lord and have mercy.</a:t>
            </a:r>
            <a:endParaRPr lang="en-US" sz="4300" i="1" dirty="0"/>
          </a:p>
          <a:p>
            <a:endParaRPr lang="en-AU" dirty="0"/>
          </a:p>
        </p:txBody>
      </p:sp>
    </p:spTree>
    <p:extLst>
      <p:ext uri="{BB962C8B-B14F-4D97-AF65-F5344CB8AC3E}">
        <p14:creationId xmlns:p14="http://schemas.microsoft.com/office/powerpoint/2010/main" val="3625316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680321" y="2336872"/>
            <a:ext cx="9613861" cy="4200405"/>
          </a:xfrm>
        </p:spPr>
        <p:txBody>
          <a:bodyPr>
            <a:normAutofit fontScale="85000" lnSpcReduction="20000"/>
          </a:bodyPr>
          <a:lstStyle/>
          <a:p>
            <a:pPr marL="0" indent="0">
              <a:buNone/>
            </a:pPr>
            <a:r>
              <a:rPr lang="en-US" sz="3800" dirty="0"/>
              <a:t>Liberator God, we lift before you those who have suffered a painful history of African slavery. Remove, O God, the scars and mentality of colonialism and imperialism.</a:t>
            </a:r>
          </a:p>
          <a:p>
            <a:pPr marL="0" indent="0">
              <a:buNone/>
            </a:pPr>
            <a:r>
              <a:rPr lang="en-US" sz="3800" dirty="0"/>
              <a:t>Release in them the power to fulfil their potential and enable them to stand in solidarity with one another as together we all work to ensure the end of racial discrimination wherever it exists.</a:t>
            </a:r>
          </a:p>
          <a:p>
            <a:pPr marL="0" indent="0">
              <a:buNone/>
            </a:pPr>
            <a:endParaRPr lang="en-US" sz="3200" b="1" dirty="0"/>
          </a:p>
          <a:p>
            <a:pPr marL="0" indent="0">
              <a:buNone/>
            </a:pPr>
            <a:r>
              <a:rPr lang="en-US" sz="4800" b="1" i="1" dirty="0"/>
              <a:t>Hear, O Lord and have mercy.</a:t>
            </a:r>
            <a:endParaRPr lang="en-US" sz="4800" i="1" dirty="0"/>
          </a:p>
          <a:p>
            <a:endParaRPr lang="en-AU" dirty="0"/>
          </a:p>
        </p:txBody>
      </p:sp>
    </p:spTree>
    <p:extLst>
      <p:ext uri="{BB962C8B-B14F-4D97-AF65-F5344CB8AC3E}">
        <p14:creationId xmlns:p14="http://schemas.microsoft.com/office/powerpoint/2010/main" val="423638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680321" y="2336873"/>
            <a:ext cx="9613861" cy="4118518"/>
          </a:xfrm>
        </p:spPr>
        <p:txBody>
          <a:bodyPr>
            <a:normAutofit fontScale="92500"/>
          </a:bodyPr>
          <a:lstStyle/>
          <a:p>
            <a:pPr marL="0" indent="0">
              <a:buNone/>
            </a:pPr>
            <a:r>
              <a:rPr lang="en-US" sz="3200" b="1" i="1" dirty="0"/>
              <a:t>We pray that the Holy Spirit give us the courage to confront our own biases</a:t>
            </a:r>
            <a:endParaRPr lang="en-US" sz="3200" i="1" dirty="0"/>
          </a:p>
          <a:p>
            <a:pPr marL="0" indent="0">
              <a:buNone/>
            </a:pPr>
            <a:r>
              <a:rPr lang="en-US" sz="3200" b="1" i="1" dirty="0"/>
              <a:t>and open our eyes to our positions of privilege,</a:t>
            </a:r>
            <a:endParaRPr lang="en-US" sz="3200" i="1" dirty="0"/>
          </a:p>
          <a:p>
            <a:pPr marL="0" indent="0">
              <a:buNone/>
            </a:pPr>
            <a:r>
              <a:rPr lang="en-US" sz="3200" b="1" i="1" dirty="0"/>
              <a:t>enabling us to build a just community of sisters and </a:t>
            </a:r>
          </a:p>
          <a:p>
            <a:pPr marL="0" indent="0">
              <a:buNone/>
            </a:pPr>
            <a:r>
              <a:rPr lang="en-US" sz="3200" b="1" i="1" dirty="0"/>
              <a:t>Brothers</a:t>
            </a:r>
            <a:r>
              <a:rPr lang="en-US" sz="3200" i="1" dirty="0"/>
              <a:t> </a:t>
            </a:r>
            <a:r>
              <a:rPr lang="en-US" sz="3200" b="1" i="1" dirty="0"/>
              <a:t>marked with treasured diversity, </a:t>
            </a:r>
          </a:p>
          <a:p>
            <a:pPr marL="0" indent="0">
              <a:buNone/>
            </a:pPr>
            <a:r>
              <a:rPr lang="en-US" sz="3200" b="1" i="1" dirty="0"/>
              <a:t>mutual respect and appreciation.  </a:t>
            </a:r>
            <a:endParaRPr lang="en-US" sz="3200" i="1" dirty="0"/>
          </a:p>
          <a:p>
            <a:pPr marL="0" indent="0">
              <a:buNone/>
            </a:pPr>
            <a:endParaRPr lang="en-US" dirty="0"/>
          </a:p>
          <a:p>
            <a:pPr marL="0" indent="0">
              <a:buNone/>
            </a:pPr>
            <a:r>
              <a:rPr lang="en-US" dirty="0"/>
              <a:t>We join together in praying as Jesus taught us: </a:t>
            </a:r>
            <a:r>
              <a:rPr lang="en-US" i="1" dirty="0"/>
              <a:t>Our Father…..</a:t>
            </a:r>
            <a:endParaRPr lang="en-US" dirty="0"/>
          </a:p>
          <a:p>
            <a:endParaRPr lang="en-AU" dirty="0"/>
          </a:p>
        </p:txBody>
      </p:sp>
    </p:spTree>
    <p:extLst>
      <p:ext uri="{BB962C8B-B14F-4D97-AF65-F5344CB8AC3E}">
        <p14:creationId xmlns:p14="http://schemas.microsoft.com/office/powerpoint/2010/main" val="3007870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9" name="Group 10">
            <a:extLst>
              <a:ext uri="{FF2B5EF4-FFF2-40B4-BE49-F238E27FC236}">
                <a16:creationId xmlns:a16="http://schemas.microsoft.com/office/drawing/2014/main" id="{7A865E47-4365-4F21-B8EA-13B2C12BCB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0" name="Rectangle 11">
              <a:extLst>
                <a:ext uri="{FF2B5EF4-FFF2-40B4-BE49-F238E27FC236}">
                  <a16:creationId xmlns:a16="http://schemas.microsoft.com/office/drawing/2014/main" id="{0CE24988-BB27-40E5-A961-9FA7ED0DB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13" name="Picture 12">
              <a:extLst>
                <a:ext uri="{FF2B5EF4-FFF2-40B4-BE49-F238E27FC236}">
                  <a16:creationId xmlns:a16="http://schemas.microsoft.com/office/drawing/2014/main" id="{80BDE80E-ADE0-4E16-8F80-306A15F4D3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21" name="Content Placeholder 7">
            <a:extLst>
              <a:ext uri="{FF2B5EF4-FFF2-40B4-BE49-F238E27FC236}">
                <a16:creationId xmlns:a16="http://schemas.microsoft.com/office/drawing/2014/main" id="{3531E9B1-F32E-87C8-4EA2-354248CA0A31}"/>
              </a:ext>
            </a:extLst>
          </p:cNvPr>
          <p:cNvSpPr>
            <a:spLocks noGrp="1"/>
          </p:cNvSpPr>
          <p:nvPr>
            <p:ph idx="1"/>
          </p:nvPr>
        </p:nvSpPr>
        <p:spPr>
          <a:xfrm>
            <a:off x="680322" y="2336873"/>
            <a:ext cx="5041628" cy="3599316"/>
          </a:xfrm>
        </p:spPr>
        <p:txBody>
          <a:bodyPr>
            <a:normAutofit/>
          </a:bodyPr>
          <a:lstStyle/>
          <a:p>
            <a:pPr marL="0" indent="0">
              <a:buNone/>
            </a:pPr>
            <a:r>
              <a:rPr lang="en-US" sz="2000" b="1" dirty="0"/>
              <a:t>May the grace of our Lord Jesus Christ,</a:t>
            </a:r>
            <a:endParaRPr lang="en-US" sz="2000" dirty="0"/>
          </a:p>
          <a:p>
            <a:pPr marL="0" indent="0">
              <a:buNone/>
            </a:pPr>
            <a:r>
              <a:rPr lang="en-US" sz="2000" b="1" dirty="0"/>
              <a:t>	who came to set us free from all sins of dividedness and domination,</a:t>
            </a:r>
            <a:endParaRPr lang="en-US" sz="2000" dirty="0"/>
          </a:p>
          <a:p>
            <a:pPr marL="0" indent="0">
              <a:buNone/>
            </a:pPr>
            <a:r>
              <a:rPr lang="en-US" sz="2000" b="1" dirty="0"/>
              <a:t>And the love of God</a:t>
            </a:r>
            <a:endParaRPr lang="en-US" sz="2000" dirty="0"/>
          </a:p>
          <a:p>
            <a:pPr marL="0" indent="0">
              <a:buNone/>
            </a:pPr>
            <a:r>
              <a:rPr lang="en-US" sz="2000" b="1" dirty="0"/>
              <a:t>	Who created us to be with God and one another</a:t>
            </a:r>
            <a:endParaRPr lang="en-US" sz="2000" dirty="0"/>
          </a:p>
          <a:p>
            <a:pPr marL="0" indent="0">
              <a:buNone/>
            </a:pPr>
            <a:r>
              <a:rPr lang="en-US" sz="2000" b="1" dirty="0"/>
              <a:t>And the communion of the Holy Spirit,</a:t>
            </a:r>
            <a:endParaRPr lang="en-US" sz="2000" dirty="0"/>
          </a:p>
          <a:p>
            <a:pPr marL="0" indent="0">
              <a:buNone/>
            </a:pPr>
            <a:r>
              <a:rPr lang="en-US" sz="2000" b="1" dirty="0"/>
              <a:t>	Who joins us together in truth, peace, and justice,</a:t>
            </a:r>
            <a:endParaRPr lang="en-US" sz="2000" dirty="0"/>
          </a:p>
          <a:p>
            <a:pPr marL="0" indent="0">
              <a:buNone/>
            </a:pPr>
            <a:r>
              <a:rPr lang="en-US" sz="2000" b="1" dirty="0"/>
              <a:t>Be with us all, now, and forever. Amen</a:t>
            </a:r>
            <a:endParaRPr lang="en-US" sz="2000" dirty="0"/>
          </a:p>
          <a:p>
            <a:endParaRPr lang="en-US" sz="2000" dirty="0"/>
          </a:p>
        </p:txBody>
      </p:sp>
      <p:pic>
        <p:nvPicPr>
          <p:cNvPr id="4" name="Content Placeholder 3">
            <a:extLst>
              <a:ext uri="{FF2B5EF4-FFF2-40B4-BE49-F238E27FC236}">
                <a16:creationId xmlns:a16="http://schemas.microsoft.com/office/drawing/2014/main" id="{CCDD44EB-D6EB-F5D2-CE92-59314D75DFFE}"/>
              </a:ext>
            </a:extLst>
          </p:cNvPr>
          <p:cNvPicPr>
            <a:picLocks noChangeAspect="1"/>
          </p:cNvPicPr>
          <p:nvPr/>
        </p:nvPicPr>
        <p:blipFill rotWithShape="1">
          <a:blip r:embed="rId3"/>
          <a:srcRect r="-1" b="10818"/>
          <a:stretch/>
        </p:blipFill>
        <p:spPr>
          <a:xfrm>
            <a:off x="6096000" y="10"/>
            <a:ext cx="6092823" cy="6856310"/>
          </a:xfrm>
          <a:prstGeom prst="rect">
            <a:avLst/>
          </a:prstGeom>
          <a:ln>
            <a:noFill/>
          </a:ln>
          <a:effectLst/>
        </p:spPr>
      </p:pic>
      <p:sp>
        <p:nvSpPr>
          <p:cNvPr id="22" name="Rectangle 14">
            <a:extLst>
              <a:ext uri="{FF2B5EF4-FFF2-40B4-BE49-F238E27FC236}">
                <a16:creationId xmlns:a16="http://schemas.microsoft.com/office/drawing/2014/main" id="{13BC1C09-8FD1-4619-B317-E9EED5E55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5041629" cy="1080938"/>
          </a:xfrm>
        </p:spPr>
        <p:txBody>
          <a:bodyPr>
            <a:normAutofit/>
          </a:bodyPr>
          <a:lstStyle/>
          <a:p>
            <a:r>
              <a:rPr lang="en-AU"/>
              <a:t>Blessing</a:t>
            </a:r>
          </a:p>
        </p:txBody>
      </p:sp>
      <p:pic>
        <p:nvPicPr>
          <p:cNvPr id="23" name="Picture 16">
            <a:extLst>
              <a:ext uri="{FF2B5EF4-FFF2-40B4-BE49-F238E27FC236}">
                <a16:creationId xmlns:a16="http://schemas.microsoft.com/office/drawing/2014/main" id="{D3143E80-C928-46DB-9299-0BD06348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Tree>
    <p:extLst>
      <p:ext uri="{BB962C8B-B14F-4D97-AF65-F5344CB8AC3E}">
        <p14:creationId xmlns:p14="http://schemas.microsoft.com/office/powerpoint/2010/main" val="268754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53228"/>
            <a:ext cx="4136123" cy="1080938"/>
          </a:xfrm>
        </p:spPr>
        <p:txBody>
          <a:bodyPr>
            <a:normAutofit/>
          </a:bodyPr>
          <a:lstStyle/>
          <a:p>
            <a:r>
              <a:rPr lang="en-US" sz="2400"/>
              <a:t>Song: </a:t>
            </a:r>
            <a:r>
              <a:rPr lang="en-US" sz="2400">
                <a:latin typeface="Roboto"/>
              </a:rPr>
              <a:t>May Our Lives Speak of Your Love</a:t>
            </a:r>
            <a:endParaRPr lang="en-AU" sz="2400"/>
          </a:p>
        </p:txBody>
      </p:sp>
      <p:sp>
        <p:nvSpPr>
          <p:cNvPr id="8" name="Content Placeholder 7">
            <a:extLst>
              <a:ext uri="{FF2B5EF4-FFF2-40B4-BE49-F238E27FC236}">
                <a16:creationId xmlns:a16="http://schemas.microsoft.com/office/drawing/2014/main" id="{FE7F9350-3E01-27C8-57AC-DF3B1E44B3A5}"/>
              </a:ext>
            </a:extLst>
          </p:cNvPr>
          <p:cNvSpPr>
            <a:spLocks noGrp="1"/>
          </p:cNvSpPr>
          <p:nvPr>
            <p:ph idx="1"/>
          </p:nvPr>
        </p:nvSpPr>
        <p:spPr>
          <a:xfrm>
            <a:off x="463925" y="2336873"/>
            <a:ext cx="4699746" cy="4084098"/>
          </a:xfrm>
        </p:spPr>
        <p:txBody>
          <a:bodyPr>
            <a:normAutofit fontScale="92500"/>
          </a:bodyPr>
          <a:lstStyle/>
          <a:p>
            <a:pPr marL="0" indent="0">
              <a:buNone/>
            </a:pPr>
            <a:r>
              <a:rPr lang="en-GB" sz="2600" dirty="0"/>
              <a:t>May our lives speak of your love</a:t>
            </a:r>
          </a:p>
          <a:p>
            <a:pPr marL="0" indent="0">
              <a:buNone/>
            </a:pPr>
            <a:r>
              <a:rPr lang="en-GB" sz="2600" dirty="0"/>
              <a:t>May our feet walk in your grace</a:t>
            </a:r>
          </a:p>
          <a:p>
            <a:pPr marL="0" indent="0">
              <a:buNone/>
            </a:pPr>
            <a:r>
              <a:rPr lang="en-GB" sz="2600" dirty="0"/>
              <a:t>May we share your friendship with all your children</a:t>
            </a:r>
          </a:p>
          <a:p>
            <a:pPr marL="0" indent="0">
              <a:buNone/>
            </a:pPr>
            <a:r>
              <a:rPr lang="en-GB" sz="2600" dirty="0"/>
              <a:t>Bringing hope, peace, and joy</a:t>
            </a:r>
          </a:p>
          <a:p>
            <a:pPr marL="0" indent="0">
              <a:buNone/>
            </a:pPr>
            <a:r>
              <a:rPr lang="en-GB" sz="2600" dirty="0"/>
              <a:t>Send us out into your world, </a:t>
            </a:r>
          </a:p>
          <a:p>
            <a:pPr marL="0" indent="0">
              <a:buNone/>
            </a:pPr>
            <a:r>
              <a:rPr lang="en-GB" sz="2600" dirty="0"/>
              <a:t>free to be, to live, and to love </a:t>
            </a:r>
          </a:p>
          <a:p>
            <a:pPr marL="0" indent="0">
              <a:buNone/>
            </a:pPr>
            <a:r>
              <a:rPr lang="en-GB" sz="2600" dirty="0"/>
              <a:t>And may all we do and say for you, bring freedom to all</a:t>
            </a:r>
          </a:p>
        </p:txBody>
      </p:sp>
      <p:pic>
        <p:nvPicPr>
          <p:cNvPr id="4" name="R73sRBeB-Mc" descr="Two people sitting in a church&#10;&#10;Description automatically generated with low confidence"/>
          <p:cNvPicPr>
            <a:picLocks noRot="1" noChangeAspect="1"/>
          </p:cNvPicPr>
          <p:nvPr>
            <a:videoFile r:link="rId1"/>
          </p:nvPr>
        </p:nvPicPr>
        <p:blipFill>
          <a:blip r:embed="rId4"/>
          <a:stretch>
            <a:fillRect/>
          </a:stretch>
        </p:blipFill>
        <p:spPr>
          <a:xfrm>
            <a:off x="5276090" y="1050085"/>
            <a:ext cx="6303134" cy="472735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6345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t>Invitation</a:t>
            </a:r>
            <a:endParaRPr lang="en-AU" sz="4400" dirty="0"/>
          </a:p>
        </p:txBody>
      </p:sp>
      <p:sp>
        <p:nvSpPr>
          <p:cNvPr id="3" name="Content Placeholder 2"/>
          <p:cNvSpPr>
            <a:spLocks noGrp="1"/>
          </p:cNvSpPr>
          <p:nvPr>
            <p:ph idx="1"/>
          </p:nvPr>
        </p:nvSpPr>
        <p:spPr/>
        <p:txBody>
          <a:bodyPr>
            <a:normAutofit fontScale="92500"/>
          </a:bodyPr>
          <a:lstStyle/>
          <a:p>
            <a:pPr marL="0" indent="0">
              <a:buNone/>
            </a:pPr>
            <a:r>
              <a:rPr lang="en-US" sz="2800" dirty="0"/>
              <a:t>Come, all of you who have been </a:t>
            </a:r>
            <a:r>
              <a:rPr lang="en-US" sz="2800" dirty="0" err="1"/>
              <a:t>ostracised</a:t>
            </a:r>
            <a:r>
              <a:rPr lang="en-US" sz="2800" dirty="0"/>
              <a:t> and </a:t>
            </a:r>
            <a:r>
              <a:rPr lang="en-US" sz="2800" dirty="0" err="1"/>
              <a:t>marginalised</a:t>
            </a:r>
            <a:r>
              <a:rPr lang="en-US" sz="2800" dirty="0"/>
              <a:t>. </a:t>
            </a:r>
          </a:p>
          <a:p>
            <a:pPr marL="0" indent="0">
              <a:buNone/>
            </a:pPr>
            <a:r>
              <a:rPr lang="en-US" sz="2800" dirty="0"/>
              <a:t>Come, all of you who have been indifferent in the face of racial injustice.</a:t>
            </a:r>
          </a:p>
          <a:p>
            <a:pPr marL="0" indent="0">
              <a:buNone/>
            </a:pPr>
            <a:r>
              <a:rPr lang="en-US" sz="2800" dirty="0"/>
              <a:t>Come, all of you who have prophetically challenged racism.</a:t>
            </a:r>
          </a:p>
          <a:p>
            <a:pPr marL="0" indent="0">
              <a:buNone/>
            </a:pPr>
            <a:r>
              <a:rPr lang="en-US" sz="2800" dirty="0"/>
              <a:t>Come, all of you who have perpetrated acts of racial injustice. </a:t>
            </a:r>
          </a:p>
          <a:p>
            <a:pPr marL="0" indent="0">
              <a:buNone/>
            </a:pPr>
            <a:r>
              <a:rPr lang="en-US" sz="2800" dirty="0"/>
              <a:t>Come all and receive rest for your weary souls.</a:t>
            </a:r>
          </a:p>
          <a:p>
            <a:pPr marL="0" indent="0">
              <a:buNone/>
            </a:pPr>
            <a:r>
              <a:rPr lang="en-US" sz="2800" dirty="0"/>
              <a:t>Come to the fountain of life and receive grace upon grace.</a:t>
            </a:r>
          </a:p>
          <a:p>
            <a:endParaRPr lang="en-AU" dirty="0"/>
          </a:p>
        </p:txBody>
      </p:sp>
    </p:spTree>
    <p:extLst>
      <p:ext uri="{BB962C8B-B14F-4D97-AF65-F5344CB8AC3E}">
        <p14:creationId xmlns:p14="http://schemas.microsoft.com/office/powerpoint/2010/main" val="130444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b="1" dirty="0">
                <a:solidFill>
                  <a:prstClr val="white"/>
                </a:solidFill>
              </a:rPr>
              <a:t>Invitation</a:t>
            </a:r>
            <a:endParaRPr lang="en-AU" dirty="0"/>
          </a:p>
        </p:txBody>
      </p:sp>
      <p:sp>
        <p:nvSpPr>
          <p:cNvPr id="3" name="Content Placeholder 2"/>
          <p:cNvSpPr>
            <a:spLocks noGrp="1"/>
          </p:cNvSpPr>
          <p:nvPr>
            <p:ph idx="1"/>
          </p:nvPr>
        </p:nvSpPr>
        <p:spPr/>
        <p:txBody>
          <a:bodyPr>
            <a:normAutofit/>
          </a:bodyPr>
          <a:lstStyle/>
          <a:p>
            <a:pPr marL="0" indent="0">
              <a:buNone/>
            </a:pPr>
            <a:r>
              <a:rPr lang="en-US" sz="3600" b="1" dirty="0"/>
              <a:t>Triune God,</a:t>
            </a:r>
            <a:endParaRPr lang="en-US" sz="3600" dirty="0"/>
          </a:p>
          <a:p>
            <a:pPr marL="0" indent="0">
              <a:buNone/>
            </a:pPr>
            <a:r>
              <a:rPr lang="en-US" sz="3600" b="1" dirty="0"/>
              <a:t>in whom we see the perfect interpersonal relation of love as Father, Son and Holy Spirit, we come responding to your love and rejoicing knowing as we come to you,</a:t>
            </a:r>
            <a:endParaRPr lang="en-US" sz="3600" dirty="0"/>
          </a:p>
          <a:p>
            <a:pPr marL="0" indent="0">
              <a:buNone/>
            </a:pPr>
            <a:r>
              <a:rPr lang="en-US" sz="3600" b="1" dirty="0"/>
              <a:t>none will be turned away.</a:t>
            </a:r>
            <a:endParaRPr lang="en-US" sz="3600" dirty="0"/>
          </a:p>
          <a:p>
            <a:endParaRPr lang="en-AU" sz="3600" dirty="0"/>
          </a:p>
        </p:txBody>
      </p:sp>
    </p:spTree>
    <p:extLst>
      <p:ext uri="{BB962C8B-B14F-4D97-AF65-F5344CB8AC3E}">
        <p14:creationId xmlns:p14="http://schemas.microsoft.com/office/powerpoint/2010/main" val="22030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Song</a:t>
            </a:r>
            <a:endParaRPr lang="en-AU" sz="4800" dirty="0"/>
          </a:p>
        </p:txBody>
      </p:sp>
      <p:pic>
        <p:nvPicPr>
          <p:cNvPr id="4" name="Content Placeholder 3"/>
          <p:cNvPicPr>
            <a:picLocks noGrp="1" noChangeAspect="1"/>
          </p:cNvPicPr>
          <p:nvPr>
            <p:ph idx="1"/>
          </p:nvPr>
        </p:nvPicPr>
        <p:blipFill>
          <a:blip r:embed="rId3"/>
          <a:stretch>
            <a:fillRect/>
          </a:stretch>
        </p:blipFill>
        <p:spPr>
          <a:xfrm>
            <a:off x="1481069" y="2073499"/>
            <a:ext cx="8113691" cy="4404574"/>
          </a:xfrm>
          <a:prstGeom prst="rect">
            <a:avLst/>
          </a:prstGeom>
        </p:spPr>
      </p:pic>
    </p:spTree>
    <p:extLst>
      <p:ext uri="{BB962C8B-B14F-4D97-AF65-F5344CB8AC3E}">
        <p14:creationId xmlns:p14="http://schemas.microsoft.com/office/powerpoint/2010/main" val="7576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Opening Prayer</a:t>
            </a:r>
            <a:endParaRPr lang="en-AU" dirty="0"/>
          </a:p>
        </p:txBody>
      </p:sp>
      <p:sp>
        <p:nvSpPr>
          <p:cNvPr id="3" name="Content Placeholder 2"/>
          <p:cNvSpPr>
            <a:spLocks noGrp="1"/>
          </p:cNvSpPr>
          <p:nvPr>
            <p:ph idx="1"/>
          </p:nvPr>
        </p:nvSpPr>
        <p:spPr/>
        <p:txBody>
          <a:bodyPr>
            <a:normAutofit lnSpcReduction="10000"/>
          </a:bodyPr>
          <a:lstStyle/>
          <a:p>
            <a:r>
              <a:rPr lang="en-US" i="1" dirty="0"/>
              <a:t>Together </a:t>
            </a:r>
          </a:p>
          <a:p>
            <a:pPr marL="0" indent="0">
              <a:buNone/>
            </a:pPr>
            <a:r>
              <a:rPr lang="en-US" sz="4000" b="1" dirty="0"/>
              <a:t>God of all, </a:t>
            </a:r>
          </a:p>
          <a:p>
            <a:pPr marL="0" indent="0">
              <a:buNone/>
            </a:pPr>
            <a:r>
              <a:rPr lang="en-US" sz="4000" b="1" dirty="0"/>
              <a:t>Triune God, </a:t>
            </a:r>
          </a:p>
          <a:p>
            <a:pPr marL="0" indent="0">
              <a:buNone/>
            </a:pPr>
            <a:r>
              <a:rPr lang="en-US" sz="4000" b="1" dirty="0"/>
              <a:t>you are the source of perfect love.</a:t>
            </a:r>
          </a:p>
          <a:p>
            <a:pPr marL="0" indent="0">
              <a:buNone/>
            </a:pPr>
            <a:r>
              <a:rPr lang="en-US" sz="4000" b="1" dirty="0"/>
              <a:t>…</a:t>
            </a:r>
          </a:p>
          <a:p>
            <a:pPr marL="0" indent="0">
              <a:buNone/>
            </a:pPr>
            <a:r>
              <a:rPr lang="en-US" sz="4000" b="1" dirty="0"/>
              <a:t>Amen.</a:t>
            </a:r>
            <a:endParaRPr lang="en-AU" sz="4000" dirty="0"/>
          </a:p>
        </p:txBody>
      </p:sp>
    </p:spTree>
    <p:extLst>
      <p:ext uri="{BB962C8B-B14F-4D97-AF65-F5344CB8AC3E}">
        <p14:creationId xmlns:p14="http://schemas.microsoft.com/office/powerpoint/2010/main" val="171521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a:t>Psalm 4</a:t>
            </a:r>
            <a:endParaRPr lang="en-AU" sz="4400" dirty="0"/>
          </a:p>
        </p:txBody>
      </p:sp>
      <p:sp>
        <p:nvSpPr>
          <p:cNvPr id="3" name="Content Placeholder 2"/>
          <p:cNvSpPr>
            <a:spLocks noGrp="1"/>
          </p:cNvSpPr>
          <p:nvPr>
            <p:ph idx="1"/>
          </p:nvPr>
        </p:nvSpPr>
        <p:spPr/>
        <p:txBody>
          <a:bodyPr/>
          <a:lstStyle/>
          <a:p>
            <a:pPr marL="0" indent="0">
              <a:buNone/>
            </a:pPr>
            <a:r>
              <a:rPr lang="en-US" sz="3600" dirty="0"/>
              <a:t>Answer me when I call, O God of my right!</a:t>
            </a:r>
          </a:p>
          <a:p>
            <a:pPr marL="0" indent="0">
              <a:buNone/>
            </a:pPr>
            <a:r>
              <a:rPr lang="en-US" sz="3600" dirty="0"/>
              <a:t>You gave me room when I was in distress.</a:t>
            </a:r>
          </a:p>
          <a:p>
            <a:pPr marL="0" indent="0">
              <a:buNone/>
            </a:pPr>
            <a:r>
              <a:rPr lang="en-US" sz="3600" dirty="0"/>
              <a:t>Be gracious to me, and hear my prayer.</a:t>
            </a:r>
          </a:p>
          <a:p>
            <a:pPr marL="0" indent="0">
              <a:buNone/>
            </a:pPr>
            <a:endParaRPr lang="en-US" sz="3600" b="1" dirty="0"/>
          </a:p>
          <a:p>
            <a:pPr marL="0" indent="0">
              <a:buNone/>
            </a:pPr>
            <a:r>
              <a:rPr lang="en-US" sz="4000" b="1" i="1" dirty="0"/>
              <a:t>Be gracious and hear our cry, O Lord.</a:t>
            </a:r>
            <a:endParaRPr lang="en-US" sz="4000" i="1" dirty="0"/>
          </a:p>
          <a:p>
            <a:endParaRPr lang="en-AU" dirty="0"/>
          </a:p>
        </p:txBody>
      </p:sp>
    </p:spTree>
    <p:extLst>
      <p:ext uri="{BB962C8B-B14F-4D97-AF65-F5344CB8AC3E}">
        <p14:creationId xmlns:p14="http://schemas.microsoft.com/office/powerpoint/2010/main" val="61240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b="1" dirty="0">
                <a:solidFill>
                  <a:prstClr val="white"/>
                </a:solidFill>
              </a:rPr>
              <a:t>Psalm 4</a:t>
            </a:r>
            <a:endParaRPr lang="en-AU" dirty="0"/>
          </a:p>
        </p:txBody>
      </p:sp>
      <p:sp>
        <p:nvSpPr>
          <p:cNvPr id="3" name="Content Placeholder 2"/>
          <p:cNvSpPr>
            <a:spLocks noGrp="1"/>
          </p:cNvSpPr>
          <p:nvPr>
            <p:ph idx="1"/>
          </p:nvPr>
        </p:nvSpPr>
        <p:spPr/>
        <p:txBody>
          <a:bodyPr/>
          <a:lstStyle/>
          <a:p>
            <a:pPr marL="0" indent="0">
              <a:buNone/>
            </a:pPr>
            <a:r>
              <a:rPr lang="en-US" sz="3200" dirty="0"/>
              <a:t>How long, you people, shall my honor suffer shame?</a:t>
            </a:r>
          </a:p>
          <a:p>
            <a:pPr marL="0" indent="0">
              <a:buNone/>
            </a:pPr>
            <a:r>
              <a:rPr lang="en-US" sz="3200" dirty="0"/>
              <a:t>How long will you love vain words, and seek after lies?</a:t>
            </a:r>
          </a:p>
          <a:p>
            <a:pPr marL="0" indent="0">
              <a:buNone/>
            </a:pPr>
            <a:endParaRPr lang="en-US" b="1" dirty="0"/>
          </a:p>
          <a:p>
            <a:pPr marL="0" indent="0">
              <a:buNone/>
            </a:pPr>
            <a:r>
              <a:rPr lang="en-US" sz="4000" b="1" i="1" dirty="0"/>
              <a:t>Be gracious and hear our cry, O Lord.</a:t>
            </a:r>
            <a:endParaRPr lang="en-US" sz="4000" i="1" dirty="0"/>
          </a:p>
          <a:p>
            <a:endParaRPr lang="en-AU" dirty="0"/>
          </a:p>
        </p:txBody>
      </p:sp>
    </p:spTree>
    <p:extLst>
      <p:ext uri="{BB962C8B-B14F-4D97-AF65-F5344CB8AC3E}">
        <p14:creationId xmlns:p14="http://schemas.microsoft.com/office/powerpoint/2010/main" val="394466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b="1" dirty="0">
                <a:solidFill>
                  <a:prstClr val="white"/>
                </a:solidFill>
              </a:rPr>
              <a:t>Psalm 4</a:t>
            </a:r>
            <a:endParaRPr lang="en-AU" dirty="0"/>
          </a:p>
        </p:txBody>
      </p:sp>
      <p:sp>
        <p:nvSpPr>
          <p:cNvPr id="3" name="Content Placeholder 2"/>
          <p:cNvSpPr>
            <a:spLocks noGrp="1"/>
          </p:cNvSpPr>
          <p:nvPr>
            <p:ph idx="1"/>
          </p:nvPr>
        </p:nvSpPr>
        <p:spPr>
          <a:xfrm>
            <a:off x="680321" y="2336872"/>
            <a:ext cx="9613861" cy="4295939"/>
          </a:xfrm>
        </p:spPr>
        <p:txBody>
          <a:bodyPr>
            <a:normAutofit/>
          </a:bodyPr>
          <a:lstStyle/>
          <a:p>
            <a:pPr marL="0" indent="0">
              <a:buNone/>
            </a:pPr>
            <a:r>
              <a:rPr lang="en-US" sz="3600" dirty="0"/>
              <a:t>But know that the Lord has set apart the faithful for himself;</a:t>
            </a:r>
          </a:p>
          <a:p>
            <a:pPr marL="0" indent="0">
              <a:buNone/>
            </a:pPr>
            <a:r>
              <a:rPr lang="en-US" sz="3600" dirty="0"/>
              <a:t>the Lord hears when I call to him.</a:t>
            </a:r>
          </a:p>
          <a:p>
            <a:pPr marL="0" indent="0">
              <a:buNone/>
            </a:pPr>
            <a:r>
              <a:rPr lang="en-US" sz="3600" dirty="0"/>
              <a:t>When you are disturbed, do not sin;</a:t>
            </a:r>
          </a:p>
          <a:p>
            <a:pPr marL="0" indent="0">
              <a:buNone/>
            </a:pPr>
            <a:r>
              <a:rPr lang="en-US" sz="3600" dirty="0"/>
              <a:t>ponder it on your beds, and be silent.</a:t>
            </a:r>
          </a:p>
          <a:p>
            <a:pPr marL="0" indent="0">
              <a:buNone/>
            </a:pPr>
            <a:endParaRPr lang="en-US" b="1" dirty="0"/>
          </a:p>
          <a:p>
            <a:pPr marL="0" indent="0">
              <a:buNone/>
            </a:pPr>
            <a:r>
              <a:rPr lang="en-US" sz="4000" b="1" i="1" dirty="0"/>
              <a:t>Be gracious and hear our cry, O Lord.</a:t>
            </a:r>
            <a:endParaRPr lang="en-US" sz="4000" i="1" dirty="0"/>
          </a:p>
          <a:p>
            <a:endParaRPr lang="en-AU" dirty="0"/>
          </a:p>
        </p:txBody>
      </p:sp>
    </p:spTree>
    <p:extLst>
      <p:ext uri="{BB962C8B-B14F-4D97-AF65-F5344CB8AC3E}">
        <p14:creationId xmlns:p14="http://schemas.microsoft.com/office/powerpoint/2010/main" val="148123700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9a34b46-1ea9-4428-abf8-fb02388ba5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18349A2EC0084DA4F29E59D370DEBA" ma:contentTypeVersion="15" ma:contentTypeDescription="Create a new document." ma:contentTypeScope="" ma:versionID="fd842afebd9f8dbd2f1de0b43d4be47e">
  <xsd:schema xmlns:xsd="http://www.w3.org/2001/XMLSchema" xmlns:xs="http://www.w3.org/2001/XMLSchema" xmlns:p="http://schemas.microsoft.com/office/2006/metadata/properties" xmlns:ns3="59279c27-53a4-4e30-99a6-dab66e348b2c" xmlns:ns4="99a34b46-1ea9-4428-abf8-fb02388ba528" targetNamespace="http://schemas.microsoft.com/office/2006/metadata/properties" ma:root="true" ma:fieldsID="5aa952188222c3469927e2139c7a71b8" ns3:_="" ns4:_="">
    <xsd:import namespace="59279c27-53a4-4e30-99a6-dab66e348b2c"/>
    <xsd:import namespace="99a34b46-1ea9-4428-abf8-fb02388ba5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79c27-53a4-4e30-99a6-dab66e348b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a34b46-1ea9-4428-abf8-fb02388ba5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4A086B-47EE-4B75-9418-14D683785A8B}">
  <ds:schemaRefs>
    <ds:schemaRef ds:uri="http://schemas.microsoft.com/sharepoint/v3/contenttype/forms"/>
  </ds:schemaRefs>
</ds:datastoreItem>
</file>

<file path=customXml/itemProps2.xml><?xml version="1.0" encoding="utf-8"?>
<ds:datastoreItem xmlns:ds="http://schemas.openxmlformats.org/officeDocument/2006/customXml" ds:itemID="{54849231-A23C-455E-8A3E-733DCA576A23}">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terms/"/>
    <ds:schemaRef ds:uri="59279c27-53a4-4e30-99a6-dab66e348b2c"/>
    <ds:schemaRef ds:uri="http://www.w3.org/XML/1998/namespace"/>
    <ds:schemaRef ds:uri="http://schemas.openxmlformats.org/package/2006/metadata/core-properties"/>
    <ds:schemaRef ds:uri="99a34b46-1ea9-4428-abf8-fb02388ba528"/>
    <ds:schemaRef ds:uri="http://purl.org/dc/elements/1.1/"/>
  </ds:schemaRefs>
</ds:datastoreItem>
</file>

<file path=customXml/itemProps3.xml><?xml version="1.0" encoding="utf-8"?>
<ds:datastoreItem xmlns:ds="http://schemas.openxmlformats.org/officeDocument/2006/customXml" ds:itemID="{2B25E549-A18B-41B6-BED5-3F86D75AB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79c27-53a4-4e30-99a6-dab66e348b2c"/>
    <ds:schemaRef ds:uri="99a34b46-1ea9-4428-abf8-fb02388ba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253</TotalTime>
  <Words>1867</Words>
  <Application>Microsoft Office PowerPoint</Application>
  <PresentationFormat>Widescreen</PresentationFormat>
  <Paragraphs>151</Paragraphs>
  <Slides>24</Slides>
  <Notes>6</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Berlin</vt:lpstr>
      <vt:lpstr>PowerPoint Presentation</vt:lpstr>
      <vt:lpstr>Acknowledgement of Country</vt:lpstr>
      <vt:lpstr>Invitation</vt:lpstr>
      <vt:lpstr>Invitation</vt:lpstr>
      <vt:lpstr>Song</vt:lpstr>
      <vt:lpstr>Opening Prayer</vt:lpstr>
      <vt:lpstr>Psalm 4</vt:lpstr>
      <vt:lpstr>Psalm 4</vt:lpstr>
      <vt:lpstr>Psalm 4</vt:lpstr>
      <vt:lpstr>Psalm 4</vt:lpstr>
      <vt:lpstr>Psalm 4</vt:lpstr>
      <vt:lpstr>Prayer of Confession</vt:lpstr>
      <vt:lpstr>Bible reading: 1 John 3:11-18</vt:lpstr>
      <vt:lpstr>Prayers of Thanksgiving and Intercession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Blessing</vt:lpstr>
      <vt:lpstr>Song: May Our Lives Speak of Your Love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Goh</dc:creator>
  <cp:lastModifiedBy>Paul Goh</cp:lastModifiedBy>
  <cp:revision>14</cp:revision>
  <dcterms:created xsi:type="dcterms:W3CDTF">2022-03-21T03:33:22Z</dcterms:created>
  <dcterms:modified xsi:type="dcterms:W3CDTF">2023-03-20T03:58:59Z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0x0101006D18349A2EC0084DA4F29E59D370DEBA</vt:lpwstr>
  </property>
</Properties>
</file>