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sldIdLst>
    <p:sldId id="256" r:id="rId6"/>
    <p:sldId id="261" r:id="rId7"/>
    <p:sldId id="262" r:id="rId8"/>
    <p:sldId id="263" r:id="rId9"/>
    <p:sldId id="265" r:id="rId10"/>
    <p:sldId id="266" r:id="rId11"/>
    <p:sldId id="264" r:id="rId12"/>
    <p:sldId id="267" r:id="rId13"/>
    <p:sldId id="257" r:id="rId14"/>
    <p:sldId id="268" r:id="rId15"/>
    <p:sldId id="269" r:id="rId16"/>
    <p:sldId id="258"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AB4D"/>
    <a:srgbClr val="2F32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7D7D4E-460F-4963-BE25-946004EBC2DF}" v="19" dt="2023-03-09T23:56:25.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88" d="100"/>
          <a:sy n="88" d="100"/>
        </p:scale>
        <p:origin x="49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Beisler" userId="4237ba5e-eef5-4ba5-8c80-b974f89cc9f2" providerId="ADAL" clId="{497D7D4E-460F-4963-BE25-946004EBC2DF}"/>
    <pc:docChg chg="undo redo custSel addSld delSld modSld">
      <pc:chgData name="Rebecca Beisler" userId="4237ba5e-eef5-4ba5-8c80-b974f89cc9f2" providerId="ADAL" clId="{497D7D4E-460F-4963-BE25-946004EBC2DF}" dt="2023-03-10T02:09:04.774" v="215" actId="403"/>
      <pc:docMkLst>
        <pc:docMk/>
      </pc:docMkLst>
      <pc:sldChg chg="addSp delSp modSp mod">
        <pc:chgData name="Rebecca Beisler" userId="4237ba5e-eef5-4ba5-8c80-b974f89cc9f2" providerId="ADAL" clId="{497D7D4E-460F-4963-BE25-946004EBC2DF}" dt="2023-03-09T23:34:20.501" v="23" actId="242"/>
        <pc:sldMkLst>
          <pc:docMk/>
          <pc:sldMk cId="109857222" sldId="256"/>
        </pc:sldMkLst>
        <pc:spChg chg="add del mod">
          <ac:chgData name="Rebecca Beisler" userId="4237ba5e-eef5-4ba5-8c80-b974f89cc9f2" providerId="ADAL" clId="{497D7D4E-460F-4963-BE25-946004EBC2DF}" dt="2023-03-09T23:34:20.501" v="23" actId="242"/>
          <ac:spMkLst>
            <pc:docMk/>
            <pc:sldMk cId="109857222" sldId="256"/>
            <ac:spMk id="2" creationId="{00000000-0000-0000-0000-000000000000}"/>
          </ac:spMkLst>
        </pc:spChg>
        <pc:spChg chg="del">
          <ac:chgData name="Rebecca Beisler" userId="4237ba5e-eef5-4ba5-8c80-b974f89cc9f2" providerId="ADAL" clId="{497D7D4E-460F-4963-BE25-946004EBC2DF}" dt="2023-03-09T23:32:55.847" v="16" actId="478"/>
          <ac:spMkLst>
            <pc:docMk/>
            <pc:sldMk cId="109857222" sldId="256"/>
            <ac:spMk id="3" creationId="{00000000-0000-0000-0000-000000000000}"/>
          </ac:spMkLst>
        </pc:spChg>
        <pc:spChg chg="add del mod">
          <ac:chgData name="Rebecca Beisler" userId="4237ba5e-eef5-4ba5-8c80-b974f89cc9f2" providerId="ADAL" clId="{497D7D4E-460F-4963-BE25-946004EBC2DF}" dt="2023-03-09T23:31:41.682" v="7" actId="478"/>
          <ac:spMkLst>
            <pc:docMk/>
            <pc:sldMk cId="109857222" sldId="256"/>
            <ac:spMk id="5" creationId="{B93E11ED-9A3C-E620-AF9D-7702FFF62BBA}"/>
          </ac:spMkLst>
        </pc:spChg>
        <pc:spChg chg="add del mod">
          <ac:chgData name="Rebecca Beisler" userId="4237ba5e-eef5-4ba5-8c80-b974f89cc9f2" providerId="ADAL" clId="{497D7D4E-460F-4963-BE25-946004EBC2DF}" dt="2023-03-09T23:31:41.166" v="6"/>
          <ac:spMkLst>
            <pc:docMk/>
            <pc:sldMk cId="109857222" sldId="256"/>
            <ac:spMk id="6" creationId="{F0097717-9D17-9EF7-B4BA-C7794FC4FE37}"/>
          </ac:spMkLst>
        </pc:spChg>
        <pc:spChg chg="add del mod">
          <ac:chgData name="Rebecca Beisler" userId="4237ba5e-eef5-4ba5-8c80-b974f89cc9f2" providerId="ADAL" clId="{497D7D4E-460F-4963-BE25-946004EBC2DF}" dt="2023-03-09T23:31:48.228" v="11"/>
          <ac:spMkLst>
            <pc:docMk/>
            <pc:sldMk cId="109857222" sldId="256"/>
            <ac:spMk id="9" creationId="{832138D7-3896-D4A7-68E5-38FCF0777379}"/>
          </ac:spMkLst>
        </pc:spChg>
        <pc:picChg chg="del">
          <ac:chgData name="Rebecca Beisler" userId="4237ba5e-eef5-4ba5-8c80-b974f89cc9f2" providerId="ADAL" clId="{497D7D4E-460F-4963-BE25-946004EBC2DF}" dt="2023-03-09T23:31:16.659" v="0" actId="478"/>
          <ac:picMkLst>
            <pc:docMk/>
            <pc:sldMk cId="109857222" sldId="256"/>
            <ac:picMk id="8" creationId="{680FF9D3-24A9-4A75-BA0A-337F9AC61E54}"/>
          </ac:picMkLst>
        </pc:picChg>
      </pc:sldChg>
      <pc:sldChg chg="delSp modSp mod">
        <pc:chgData name="Rebecca Beisler" userId="4237ba5e-eef5-4ba5-8c80-b974f89cc9f2" providerId="ADAL" clId="{497D7D4E-460F-4963-BE25-946004EBC2DF}" dt="2023-03-09T23:53:48.570" v="169" actId="404"/>
        <pc:sldMkLst>
          <pc:docMk/>
          <pc:sldMk cId="1672590327" sldId="257"/>
        </pc:sldMkLst>
        <pc:spChg chg="mod">
          <ac:chgData name="Rebecca Beisler" userId="4237ba5e-eef5-4ba5-8c80-b974f89cc9f2" providerId="ADAL" clId="{497D7D4E-460F-4963-BE25-946004EBC2DF}" dt="2023-03-09T23:53:48.570" v="169" actId="404"/>
          <ac:spMkLst>
            <pc:docMk/>
            <pc:sldMk cId="1672590327" sldId="257"/>
            <ac:spMk id="2" creationId="{6A7F580E-A33D-4C45-83BA-7FF9ECDFDE62}"/>
          </ac:spMkLst>
        </pc:spChg>
        <pc:spChg chg="mod">
          <ac:chgData name="Rebecca Beisler" userId="4237ba5e-eef5-4ba5-8c80-b974f89cc9f2" providerId="ADAL" clId="{497D7D4E-460F-4963-BE25-946004EBC2DF}" dt="2023-03-09T23:51:25.008" v="152" actId="242"/>
          <ac:spMkLst>
            <pc:docMk/>
            <pc:sldMk cId="1672590327" sldId="257"/>
            <ac:spMk id="3" creationId="{759A8B83-FFC1-4093-BEF7-BD6517938313}"/>
          </ac:spMkLst>
        </pc:spChg>
        <pc:picChg chg="mod">
          <ac:chgData name="Rebecca Beisler" userId="4237ba5e-eef5-4ba5-8c80-b974f89cc9f2" providerId="ADAL" clId="{497D7D4E-460F-4963-BE25-946004EBC2DF}" dt="2023-03-09T23:52:47.688" v="162" actId="1076"/>
          <ac:picMkLst>
            <pc:docMk/>
            <pc:sldMk cId="1672590327" sldId="257"/>
            <ac:picMk id="4" creationId="{FEB3B1E2-131E-4CF6-A084-F6923973093A}"/>
          </ac:picMkLst>
        </pc:picChg>
        <pc:picChg chg="del">
          <ac:chgData name="Rebecca Beisler" userId="4237ba5e-eef5-4ba5-8c80-b974f89cc9f2" providerId="ADAL" clId="{497D7D4E-460F-4963-BE25-946004EBC2DF}" dt="2023-03-09T23:34:38.275" v="25" actId="478"/>
          <ac:picMkLst>
            <pc:docMk/>
            <pc:sldMk cId="1672590327" sldId="257"/>
            <ac:picMk id="9" creationId="{02B5C241-F0C8-439C-9A04-7B8606D1EEA9}"/>
          </ac:picMkLst>
        </pc:picChg>
      </pc:sldChg>
      <pc:sldChg chg="addSp delSp modSp mod">
        <pc:chgData name="Rebecca Beisler" userId="4237ba5e-eef5-4ba5-8c80-b974f89cc9f2" providerId="ADAL" clId="{497D7D4E-460F-4963-BE25-946004EBC2DF}" dt="2023-03-10T02:09:04.774" v="215" actId="403"/>
        <pc:sldMkLst>
          <pc:docMk/>
          <pc:sldMk cId="3641967599" sldId="258"/>
        </pc:sldMkLst>
        <pc:spChg chg="add del mod">
          <ac:chgData name="Rebecca Beisler" userId="4237ba5e-eef5-4ba5-8c80-b974f89cc9f2" providerId="ADAL" clId="{497D7D4E-460F-4963-BE25-946004EBC2DF}" dt="2023-03-10T02:09:04.774" v="215" actId="403"/>
          <ac:spMkLst>
            <pc:docMk/>
            <pc:sldMk cId="3641967599" sldId="258"/>
            <ac:spMk id="3" creationId="{21D68827-5E22-4D0C-BC41-9D9F59079754}"/>
          </ac:spMkLst>
        </pc:spChg>
        <pc:spChg chg="add del mod">
          <ac:chgData name="Rebecca Beisler" userId="4237ba5e-eef5-4ba5-8c80-b974f89cc9f2" providerId="ADAL" clId="{497D7D4E-460F-4963-BE25-946004EBC2DF}" dt="2023-03-09T23:49:59.946" v="138"/>
          <ac:spMkLst>
            <pc:docMk/>
            <pc:sldMk cId="3641967599" sldId="258"/>
            <ac:spMk id="6" creationId="{7D4AC4B0-45BE-0D38-08BD-00370606722A}"/>
          </ac:spMkLst>
        </pc:spChg>
        <pc:picChg chg="add del mod">
          <ac:chgData name="Rebecca Beisler" userId="4237ba5e-eef5-4ba5-8c80-b974f89cc9f2" providerId="ADAL" clId="{497D7D4E-460F-4963-BE25-946004EBC2DF}" dt="2023-03-09T23:49:18.439" v="132"/>
          <ac:picMkLst>
            <pc:docMk/>
            <pc:sldMk cId="3641967599" sldId="258"/>
            <ac:picMk id="2" creationId="{576FE459-F405-7D27-9F5F-C164167F4695}"/>
          </ac:picMkLst>
        </pc:picChg>
        <pc:picChg chg="add del mod">
          <ac:chgData name="Rebecca Beisler" userId="4237ba5e-eef5-4ba5-8c80-b974f89cc9f2" providerId="ADAL" clId="{497D7D4E-460F-4963-BE25-946004EBC2DF}" dt="2023-03-09T23:49:34.099" v="134"/>
          <ac:picMkLst>
            <pc:docMk/>
            <pc:sldMk cId="3641967599" sldId="258"/>
            <ac:picMk id="4" creationId="{1B876673-1CD0-D80A-DD1E-A354A8F8E32D}"/>
          </ac:picMkLst>
        </pc:picChg>
      </pc:sldChg>
      <pc:sldChg chg="del">
        <pc:chgData name="Rebecca Beisler" userId="4237ba5e-eef5-4ba5-8c80-b974f89cc9f2" providerId="ADAL" clId="{497D7D4E-460F-4963-BE25-946004EBC2DF}" dt="2023-03-09T23:34:28.638" v="24" actId="47"/>
        <pc:sldMkLst>
          <pc:docMk/>
          <pc:sldMk cId="3764234504" sldId="259"/>
        </pc:sldMkLst>
      </pc:sldChg>
      <pc:sldChg chg="del">
        <pc:chgData name="Rebecca Beisler" userId="4237ba5e-eef5-4ba5-8c80-b974f89cc9f2" providerId="ADAL" clId="{497D7D4E-460F-4963-BE25-946004EBC2DF}" dt="2023-03-09T23:55:25.323" v="181" actId="47"/>
        <pc:sldMkLst>
          <pc:docMk/>
          <pc:sldMk cId="227511439" sldId="260"/>
        </pc:sldMkLst>
      </pc:sldChg>
      <pc:sldChg chg="addSp delSp modSp add mod">
        <pc:chgData name="Rebecca Beisler" userId="4237ba5e-eef5-4ba5-8c80-b974f89cc9f2" providerId="ADAL" clId="{497D7D4E-460F-4963-BE25-946004EBC2DF}" dt="2023-03-09T23:37:55.508" v="50"/>
        <pc:sldMkLst>
          <pc:docMk/>
          <pc:sldMk cId="53468866" sldId="261"/>
        </pc:sldMkLst>
        <pc:spChg chg="mod">
          <ac:chgData name="Rebecca Beisler" userId="4237ba5e-eef5-4ba5-8c80-b974f89cc9f2" providerId="ADAL" clId="{497D7D4E-460F-4963-BE25-946004EBC2DF}" dt="2023-03-09T23:37:55.508" v="50"/>
          <ac:spMkLst>
            <pc:docMk/>
            <pc:sldMk cId="53468866" sldId="261"/>
            <ac:spMk id="2" creationId="{00000000-0000-0000-0000-000000000000}"/>
          </ac:spMkLst>
        </pc:spChg>
        <pc:spChg chg="add del mod">
          <ac:chgData name="Rebecca Beisler" userId="4237ba5e-eef5-4ba5-8c80-b974f89cc9f2" providerId="ADAL" clId="{497D7D4E-460F-4963-BE25-946004EBC2DF}" dt="2023-03-09T23:35:21.377" v="30"/>
          <ac:spMkLst>
            <pc:docMk/>
            <pc:sldMk cId="53468866" sldId="261"/>
            <ac:spMk id="3" creationId="{6DA38006-D857-B79E-5695-74086D549345}"/>
          </ac:spMkLst>
        </pc:spChg>
        <pc:spChg chg="add mod">
          <ac:chgData name="Rebecca Beisler" userId="4237ba5e-eef5-4ba5-8c80-b974f89cc9f2" providerId="ADAL" clId="{497D7D4E-460F-4963-BE25-946004EBC2DF}" dt="2023-03-09T23:36:31.592" v="40" actId="14100"/>
          <ac:spMkLst>
            <pc:docMk/>
            <pc:sldMk cId="53468866" sldId="261"/>
            <ac:spMk id="4" creationId="{006D99F7-6FCF-9936-B0C3-537CBCED35F9}"/>
          </ac:spMkLst>
        </pc:spChg>
      </pc:sldChg>
      <pc:sldChg chg="modSp add mod">
        <pc:chgData name="Rebecca Beisler" userId="4237ba5e-eef5-4ba5-8c80-b974f89cc9f2" providerId="ADAL" clId="{497D7D4E-460F-4963-BE25-946004EBC2DF}" dt="2023-03-09T23:39:15.595" v="61" actId="20577"/>
        <pc:sldMkLst>
          <pc:docMk/>
          <pc:sldMk cId="1360623024" sldId="262"/>
        </pc:sldMkLst>
        <pc:spChg chg="mod">
          <ac:chgData name="Rebecca Beisler" userId="4237ba5e-eef5-4ba5-8c80-b974f89cc9f2" providerId="ADAL" clId="{497D7D4E-460F-4963-BE25-946004EBC2DF}" dt="2023-03-09T23:37:46.993" v="49" actId="27636"/>
          <ac:spMkLst>
            <pc:docMk/>
            <pc:sldMk cId="1360623024" sldId="262"/>
            <ac:spMk id="2" creationId="{00000000-0000-0000-0000-000000000000}"/>
          </ac:spMkLst>
        </pc:spChg>
        <pc:spChg chg="mod">
          <ac:chgData name="Rebecca Beisler" userId="4237ba5e-eef5-4ba5-8c80-b974f89cc9f2" providerId="ADAL" clId="{497D7D4E-460F-4963-BE25-946004EBC2DF}" dt="2023-03-09T23:39:15.595" v="61" actId="20577"/>
          <ac:spMkLst>
            <pc:docMk/>
            <pc:sldMk cId="1360623024" sldId="262"/>
            <ac:spMk id="4" creationId="{006D99F7-6FCF-9936-B0C3-537CBCED35F9}"/>
          </ac:spMkLst>
        </pc:spChg>
      </pc:sldChg>
      <pc:sldChg chg="new del">
        <pc:chgData name="Rebecca Beisler" userId="4237ba5e-eef5-4ba5-8c80-b974f89cc9f2" providerId="ADAL" clId="{497D7D4E-460F-4963-BE25-946004EBC2DF}" dt="2023-03-09T23:37:07.068" v="45" actId="680"/>
        <pc:sldMkLst>
          <pc:docMk/>
          <pc:sldMk cId="1570998553" sldId="262"/>
        </pc:sldMkLst>
      </pc:sldChg>
      <pc:sldChg chg="modSp add mod">
        <pc:chgData name="Rebecca Beisler" userId="4237ba5e-eef5-4ba5-8c80-b974f89cc9f2" providerId="ADAL" clId="{497D7D4E-460F-4963-BE25-946004EBC2DF}" dt="2023-03-09T23:42:28.817" v="79" actId="403"/>
        <pc:sldMkLst>
          <pc:docMk/>
          <pc:sldMk cId="3769573389" sldId="263"/>
        </pc:sldMkLst>
        <pc:spChg chg="mod">
          <ac:chgData name="Rebecca Beisler" userId="4237ba5e-eef5-4ba5-8c80-b974f89cc9f2" providerId="ADAL" clId="{497D7D4E-460F-4963-BE25-946004EBC2DF}" dt="2023-03-09T23:39:41.536" v="65"/>
          <ac:spMkLst>
            <pc:docMk/>
            <pc:sldMk cId="3769573389" sldId="263"/>
            <ac:spMk id="2" creationId="{00000000-0000-0000-0000-000000000000}"/>
          </ac:spMkLst>
        </pc:spChg>
        <pc:spChg chg="mod">
          <ac:chgData name="Rebecca Beisler" userId="4237ba5e-eef5-4ba5-8c80-b974f89cc9f2" providerId="ADAL" clId="{497D7D4E-460F-4963-BE25-946004EBC2DF}" dt="2023-03-09T23:42:28.817" v="79" actId="403"/>
          <ac:spMkLst>
            <pc:docMk/>
            <pc:sldMk cId="3769573389" sldId="263"/>
            <ac:spMk id="4" creationId="{006D99F7-6FCF-9936-B0C3-537CBCED35F9}"/>
          </ac:spMkLst>
        </pc:spChg>
      </pc:sldChg>
      <pc:sldChg chg="modSp add mod">
        <pc:chgData name="Rebecca Beisler" userId="4237ba5e-eef5-4ba5-8c80-b974f89cc9f2" providerId="ADAL" clId="{497D7D4E-460F-4963-BE25-946004EBC2DF}" dt="2023-03-09T23:44:09.131" v="90" actId="113"/>
        <pc:sldMkLst>
          <pc:docMk/>
          <pc:sldMk cId="2318708269" sldId="264"/>
        </pc:sldMkLst>
        <pc:spChg chg="mod">
          <ac:chgData name="Rebecca Beisler" userId="4237ba5e-eef5-4ba5-8c80-b974f89cc9f2" providerId="ADAL" clId="{497D7D4E-460F-4963-BE25-946004EBC2DF}" dt="2023-03-09T23:43:37.747" v="85"/>
          <ac:spMkLst>
            <pc:docMk/>
            <pc:sldMk cId="2318708269" sldId="264"/>
            <ac:spMk id="2" creationId="{00000000-0000-0000-0000-000000000000}"/>
          </ac:spMkLst>
        </pc:spChg>
        <pc:spChg chg="mod">
          <ac:chgData name="Rebecca Beisler" userId="4237ba5e-eef5-4ba5-8c80-b974f89cc9f2" providerId="ADAL" clId="{497D7D4E-460F-4963-BE25-946004EBC2DF}" dt="2023-03-09T23:44:09.131" v="90" actId="113"/>
          <ac:spMkLst>
            <pc:docMk/>
            <pc:sldMk cId="2318708269" sldId="264"/>
            <ac:spMk id="4" creationId="{006D99F7-6FCF-9936-B0C3-537CBCED35F9}"/>
          </ac:spMkLst>
        </pc:spChg>
      </pc:sldChg>
      <pc:sldChg chg="delSp modSp add mod">
        <pc:chgData name="Rebecca Beisler" userId="4237ba5e-eef5-4ba5-8c80-b974f89cc9f2" providerId="ADAL" clId="{497D7D4E-460F-4963-BE25-946004EBC2DF}" dt="2023-03-09T23:42:50.121" v="82" actId="255"/>
        <pc:sldMkLst>
          <pc:docMk/>
          <pc:sldMk cId="946696805" sldId="265"/>
        </pc:sldMkLst>
        <pc:spChg chg="del mod">
          <ac:chgData name="Rebecca Beisler" userId="4237ba5e-eef5-4ba5-8c80-b974f89cc9f2" providerId="ADAL" clId="{497D7D4E-460F-4963-BE25-946004EBC2DF}" dt="2023-03-09T23:41:24.933" v="75" actId="478"/>
          <ac:spMkLst>
            <pc:docMk/>
            <pc:sldMk cId="946696805" sldId="265"/>
            <ac:spMk id="2" creationId="{00000000-0000-0000-0000-000000000000}"/>
          </ac:spMkLst>
        </pc:spChg>
        <pc:spChg chg="mod">
          <ac:chgData name="Rebecca Beisler" userId="4237ba5e-eef5-4ba5-8c80-b974f89cc9f2" providerId="ADAL" clId="{497D7D4E-460F-4963-BE25-946004EBC2DF}" dt="2023-03-09T23:42:50.121" v="82" actId="255"/>
          <ac:spMkLst>
            <pc:docMk/>
            <pc:sldMk cId="946696805" sldId="265"/>
            <ac:spMk id="4" creationId="{006D99F7-6FCF-9936-B0C3-537CBCED35F9}"/>
          </ac:spMkLst>
        </pc:spChg>
      </pc:sldChg>
      <pc:sldChg chg="modSp add mod">
        <pc:chgData name="Rebecca Beisler" userId="4237ba5e-eef5-4ba5-8c80-b974f89cc9f2" providerId="ADAL" clId="{497D7D4E-460F-4963-BE25-946004EBC2DF}" dt="2023-03-09T23:43:01.051" v="83" actId="255"/>
        <pc:sldMkLst>
          <pc:docMk/>
          <pc:sldMk cId="1426062999" sldId="266"/>
        </pc:sldMkLst>
        <pc:spChg chg="mod">
          <ac:chgData name="Rebecca Beisler" userId="4237ba5e-eef5-4ba5-8c80-b974f89cc9f2" providerId="ADAL" clId="{497D7D4E-460F-4963-BE25-946004EBC2DF}" dt="2023-03-09T23:43:01.051" v="83" actId="255"/>
          <ac:spMkLst>
            <pc:docMk/>
            <pc:sldMk cId="1426062999" sldId="266"/>
            <ac:spMk id="4" creationId="{006D99F7-6FCF-9936-B0C3-537CBCED35F9}"/>
          </ac:spMkLst>
        </pc:spChg>
      </pc:sldChg>
      <pc:sldChg chg="modSp add mod">
        <pc:chgData name="Rebecca Beisler" userId="4237ba5e-eef5-4ba5-8c80-b974f89cc9f2" providerId="ADAL" clId="{497D7D4E-460F-4963-BE25-946004EBC2DF}" dt="2023-03-09T23:52:02.819" v="154" actId="207"/>
        <pc:sldMkLst>
          <pc:docMk/>
          <pc:sldMk cId="3539148539" sldId="267"/>
        </pc:sldMkLst>
        <pc:spChg chg="mod">
          <ac:chgData name="Rebecca Beisler" userId="4237ba5e-eef5-4ba5-8c80-b974f89cc9f2" providerId="ADAL" clId="{497D7D4E-460F-4963-BE25-946004EBC2DF}" dt="2023-03-09T23:52:02.819" v="154" actId="207"/>
          <ac:spMkLst>
            <pc:docMk/>
            <pc:sldMk cId="3539148539" sldId="267"/>
            <ac:spMk id="2" creationId="{00000000-0000-0000-0000-000000000000}"/>
          </ac:spMkLst>
        </pc:spChg>
        <pc:spChg chg="mod">
          <ac:chgData name="Rebecca Beisler" userId="4237ba5e-eef5-4ba5-8c80-b974f89cc9f2" providerId="ADAL" clId="{497D7D4E-460F-4963-BE25-946004EBC2DF}" dt="2023-03-09T23:45:10.996" v="95" actId="242"/>
          <ac:spMkLst>
            <pc:docMk/>
            <pc:sldMk cId="3539148539" sldId="267"/>
            <ac:spMk id="4" creationId="{006D99F7-6FCF-9936-B0C3-537CBCED35F9}"/>
          </ac:spMkLst>
        </pc:spChg>
      </pc:sldChg>
      <pc:sldChg chg="modSp add mod">
        <pc:chgData name="Rebecca Beisler" userId="4237ba5e-eef5-4ba5-8c80-b974f89cc9f2" providerId="ADAL" clId="{497D7D4E-460F-4963-BE25-946004EBC2DF}" dt="2023-03-09T23:54:23.382" v="174" actId="27636"/>
        <pc:sldMkLst>
          <pc:docMk/>
          <pc:sldMk cId="558521548" sldId="268"/>
        </pc:sldMkLst>
        <pc:spChg chg="mod">
          <ac:chgData name="Rebecca Beisler" userId="4237ba5e-eef5-4ba5-8c80-b974f89cc9f2" providerId="ADAL" clId="{497D7D4E-460F-4963-BE25-946004EBC2DF}" dt="2023-03-09T23:54:23.382" v="174" actId="27636"/>
          <ac:spMkLst>
            <pc:docMk/>
            <pc:sldMk cId="558521548" sldId="268"/>
            <ac:spMk id="3" creationId="{759A8B83-FFC1-4093-BEF7-BD6517938313}"/>
          </ac:spMkLst>
        </pc:spChg>
      </pc:sldChg>
      <pc:sldChg chg="modSp add mod">
        <pc:chgData name="Rebecca Beisler" userId="4237ba5e-eef5-4ba5-8c80-b974f89cc9f2" providerId="ADAL" clId="{497D7D4E-460F-4963-BE25-946004EBC2DF}" dt="2023-03-10T02:08:45.989" v="213" actId="113"/>
        <pc:sldMkLst>
          <pc:docMk/>
          <pc:sldMk cId="2845488207" sldId="269"/>
        </pc:sldMkLst>
        <pc:spChg chg="mod">
          <ac:chgData name="Rebecca Beisler" userId="4237ba5e-eef5-4ba5-8c80-b974f89cc9f2" providerId="ADAL" clId="{497D7D4E-460F-4963-BE25-946004EBC2DF}" dt="2023-03-10T02:08:45.989" v="213" actId="113"/>
          <ac:spMkLst>
            <pc:docMk/>
            <pc:sldMk cId="2845488207" sldId="269"/>
            <ac:spMk id="3" creationId="{759A8B83-FFC1-4093-BEF7-BD651793831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10667"/>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4267"/>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734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5896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54075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1940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10667"/>
            </a:lvl1pPr>
          </a:lstStyle>
          <a:p>
            <a:r>
              <a:rPr lang="en-US" dirty="0"/>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4267">
                <a:solidFill>
                  <a:schemeClr val="tx1">
                    <a:tint val="75000"/>
                  </a:schemeClr>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40611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22185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dirty="0"/>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80104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2503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7963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5689"/>
            </a:lvl1pPr>
          </a:lstStyle>
          <a:p>
            <a:r>
              <a:rPr lang="en-US" dirty="0"/>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45008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5689"/>
            </a:lvl1pPr>
          </a:lstStyle>
          <a:p>
            <a:r>
              <a:rPr lang="en-US" dirty="0"/>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34746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2133">
                <a:solidFill>
                  <a:schemeClr val="tx1">
                    <a:tint val="75000"/>
                  </a:schemeClr>
                </a:solidFill>
              </a:defRPr>
            </a:lvl1pPr>
          </a:lstStyle>
          <a:p>
            <a:fld id="{C764DE79-268F-4C1A-8933-263129D2AF90}" type="datetimeFigureOut">
              <a:rPr lang="en-US" dirty="0"/>
              <a:t>3/10/2023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133">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30629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83028" y="1293731"/>
            <a:ext cx="6977944" cy="1818922"/>
          </a:xfrm>
          <a:solidFill>
            <a:srgbClr val="FFFFFF">
              <a:alpha val="69000"/>
            </a:srgbClr>
          </a:solidFill>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latin typeface="Gill Sans MT" panose="020B0502020104020203" pitchFamily="34" charset="0"/>
              </a:rPr>
              <a:t>Opening Worship </a:t>
            </a: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pic>
        <p:nvPicPr>
          <p:cNvPr id="4" name="Picture 4" descr="Shape, rectangle, square&#10;&#10;Description automatically generated">
            <a:extLst>
              <a:ext uri="{FF2B5EF4-FFF2-40B4-BE49-F238E27FC236}">
                <a16:creationId xmlns:a16="http://schemas.microsoft.com/office/drawing/2014/main" id="{FEB3B1E2-131E-4CF6-A084-F6923973093A}"/>
              </a:ext>
            </a:extLst>
          </p:cNvPr>
          <p:cNvPicPr>
            <a:picLocks noChangeAspect="1"/>
          </p:cNvPicPr>
          <p:nvPr/>
        </p:nvPicPr>
        <p:blipFill>
          <a:blip r:embed="rId3"/>
          <a:stretch>
            <a:fillRect/>
          </a:stretch>
        </p:blipFill>
        <p:spPr>
          <a:xfrm>
            <a:off x="-1591669" y="-1278943"/>
            <a:ext cx="10544599" cy="6583977"/>
          </a:xfrm>
          <a:prstGeom prst="rect">
            <a:avLst/>
          </a:prstGeom>
        </p:spPr>
      </p:pic>
      <p:sp>
        <p:nvSpPr>
          <p:cNvPr id="2" name="Title 1">
            <a:extLst>
              <a:ext uri="{FF2B5EF4-FFF2-40B4-BE49-F238E27FC236}">
                <a16:creationId xmlns:a16="http://schemas.microsoft.com/office/drawing/2014/main" id="{6A7F580E-A33D-4C45-83BA-7FF9ECDFDE62}"/>
              </a:ext>
            </a:extLst>
          </p:cNvPr>
          <p:cNvSpPr>
            <a:spLocks noGrp="1"/>
          </p:cNvSpPr>
          <p:nvPr>
            <p:ph type="title"/>
          </p:nvPr>
        </p:nvSpPr>
        <p:spPr>
          <a:xfrm>
            <a:off x="662185" y="1727149"/>
            <a:ext cx="3169586" cy="1310271"/>
          </a:xfrm>
          <a:ln w="28575">
            <a:solidFill>
              <a:srgbClr val="E2AB4D"/>
            </a:solidFill>
          </a:ln>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dirty="0">
                <a:solidFill>
                  <a:srgbClr val="E2AB4D"/>
                </a:solidFill>
              </a:rPr>
              <a:t>AFFIRMATION OF FAITH</a:t>
            </a:r>
          </a:p>
        </p:txBody>
      </p:sp>
      <p:sp>
        <p:nvSpPr>
          <p:cNvPr id="3" name="Text Placeholder 2">
            <a:extLst>
              <a:ext uri="{FF2B5EF4-FFF2-40B4-BE49-F238E27FC236}">
                <a16:creationId xmlns:a16="http://schemas.microsoft.com/office/drawing/2014/main" id="{759A8B83-FFC1-4093-BEF7-BD6517938313}"/>
              </a:ext>
            </a:extLst>
          </p:cNvPr>
          <p:cNvSpPr>
            <a:spLocks noGrp="1"/>
          </p:cNvSpPr>
          <p:nvPr>
            <p:ph type="body" idx="1"/>
          </p:nvPr>
        </p:nvSpPr>
        <p:spPr>
          <a:xfrm>
            <a:off x="4470400" y="559902"/>
            <a:ext cx="3557779" cy="3644766"/>
          </a:xfrm>
        </p:spPr>
        <p:txBody>
          <a:bodyPr anchor="ctr">
            <a:normAutofit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189230" lvl="0" indent="0">
              <a:spcBef>
                <a:spcPts val="345"/>
              </a:spcBef>
              <a:spcAft>
                <a:spcPts val="1000"/>
              </a:spcAft>
              <a:buSzPts val="1200"/>
              <a:buNone/>
              <a:tabLst>
                <a:tab pos="508000" algn="l"/>
              </a:tabLst>
            </a:pPr>
            <a:r>
              <a:rPr lang="en-US" sz="2000" b="1" dirty="0">
                <a:latin typeface="Gill Sans MT" panose="020B0502020104020203" pitchFamily="34" charset="0"/>
                <a:ea typeface="Arial" panose="020B0604020202020204" pitchFamily="34" charset="0"/>
                <a:cs typeface="Times New Roman" panose="02020603050405020304" pitchFamily="18" charset="0"/>
              </a:rPr>
              <a:t>We believe </a:t>
            </a:r>
            <a:r>
              <a:rPr lang="en-US" sz="2000" dirty="0">
                <a:latin typeface="Gill Sans MT" panose="020B0502020104020203" pitchFamily="34" charset="0"/>
                <a:ea typeface="Arial" panose="020B0604020202020204" pitchFamily="34" charset="0"/>
                <a:cs typeface="Times New Roman" panose="02020603050405020304" pitchFamily="18" charset="0"/>
              </a:rPr>
              <a:t>that God has entrusted the church with the message of reconciliation in and through Jesus Christ; </a:t>
            </a:r>
            <a:br>
              <a:rPr lang="en-US" sz="2000" dirty="0">
                <a:latin typeface="Gill Sans MT" panose="020B0502020104020203" pitchFamily="34" charset="0"/>
                <a:ea typeface="Arial" panose="020B0604020202020204" pitchFamily="34" charset="0"/>
                <a:cs typeface="Times New Roman" panose="02020603050405020304" pitchFamily="18" charset="0"/>
              </a:rPr>
            </a:br>
            <a:r>
              <a:rPr lang="en-US" sz="2000" dirty="0">
                <a:latin typeface="Gill Sans MT" panose="020B0502020104020203" pitchFamily="34" charset="0"/>
                <a:ea typeface="Arial" panose="020B0604020202020204" pitchFamily="34" charset="0"/>
                <a:cs typeface="Times New Roman" panose="02020603050405020304" pitchFamily="18" charset="0"/>
              </a:rPr>
              <a:t>that the church is called to be the salt of the earth and the light of the world, </a:t>
            </a:r>
            <a:br>
              <a:rPr lang="en-US" sz="2000" dirty="0">
                <a:latin typeface="Gill Sans MT" panose="020B0502020104020203" pitchFamily="34" charset="0"/>
                <a:ea typeface="Arial" panose="020B0604020202020204" pitchFamily="34" charset="0"/>
                <a:cs typeface="Times New Roman" panose="02020603050405020304" pitchFamily="18" charset="0"/>
              </a:rPr>
            </a:br>
            <a:r>
              <a:rPr lang="en-US" sz="2000" dirty="0">
                <a:latin typeface="Gill Sans MT" panose="020B0502020104020203" pitchFamily="34" charset="0"/>
                <a:ea typeface="Arial" panose="020B0604020202020204" pitchFamily="34" charset="0"/>
                <a:cs typeface="Times New Roman" panose="02020603050405020304" pitchFamily="18" charset="0"/>
              </a:rPr>
              <a:t>that the church is called blessed because it is a peacemaker, </a:t>
            </a:r>
            <a:br>
              <a:rPr lang="en-US" sz="2000" dirty="0">
                <a:latin typeface="Gill Sans MT" panose="020B0502020104020203" pitchFamily="34" charset="0"/>
                <a:ea typeface="Arial" panose="020B0604020202020204" pitchFamily="34" charset="0"/>
                <a:cs typeface="Times New Roman" panose="02020603050405020304" pitchFamily="18" charset="0"/>
              </a:rPr>
            </a:br>
            <a:r>
              <a:rPr lang="en-US" sz="2000" dirty="0">
                <a:latin typeface="Gill Sans MT" panose="020B0502020104020203" pitchFamily="34" charset="0"/>
                <a:ea typeface="Arial" panose="020B0604020202020204" pitchFamily="34" charset="0"/>
                <a:cs typeface="Times New Roman" panose="02020603050405020304" pitchFamily="18" charset="0"/>
              </a:rPr>
              <a:t>that the church is witness both by word and by deed to the new heaven and the new earth in which righteousness dwells.</a:t>
            </a:r>
          </a:p>
          <a:p>
            <a:endParaRPr lang="en-US" dirty="0"/>
          </a:p>
        </p:txBody>
      </p:sp>
      <p:pic>
        <p:nvPicPr>
          <p:cNvPr id="5" name="Picture 7" descr="Logo&#10;&#10;Description automatically generated">
            <a:extLst>
              <a:ext uri="{FF2B5EF4-FFF2-40B4-BE49-F238E27FC236}">
                <a16:creationId xmlns:a16="http://schemas.microsoft.com/office/drawing/2014/main" id="{6B5AE9C1-6CB4-4F21-96F2-B3066D2A30F9}"/>
              </a:ext>
            </a:extLst>
          </p:cNvPr>
          <p:cNvPicPr>
            <a:picLocks noChangeAspect="1"/>
          </p:cNvPicPr>
          <p:nvPr/>
        </p:nvPicPr>
        <p:blipFill>
          <a:blip r:embed="rId4"/>
          <a:stretch>
            <a:fillRect/>
          </a:stretch>
        </p:blipFill>
        <p:spPr>
          <a:xfrm>
            <a:off x="7806519" y="4211187"/>
            <a:ext cx="789865" cy="798395"/>
          </a:xfrm>
          <a:prstGeom prst="rect">
            <a:avLst/>
          </a:prstGeom>
        </p:spPr>
      </p:pic>
    </p:spTree>
    <p:extLst>
      <p:ext uri="{BB962C8B-B14F-4D97-AF65-F5344CB8AC3E}">
        <p14:creationId xmlns:p14="http://schemas.microsoft.com/office/powerpoint/2010/main" val="558521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pic>
        <p:nvPicPr>
          <p:cNvPr id="4" name="Picture 4" descr="Shape, rectangle, square&#10;&#10;Description automatically generated">
            <a:extLst>
              <a:ext uri="{FF2B5EF4-FFF2-40B4-BE49-F238E27FC236}">
                <a16:creationId xmlns:a16="http://schemas.microsoft.com/office/drawing/2014/main" id="{FEB3B1E2-131E-4CF6-A084-F6923973093A}"/>
              </a:ext>
            </a:extLst>
          </p:cNvPr>
          <p:cNvPicPr>
            <a:picLocks noChangeAspect="1"/>
          </p:cNvPicPr>
          <p:nvPr/>
        </p:nvPicPr>
        <p:blipFill>
          <a:blip r:embed="rId3"/>
          <a:stretch>
            <a:fillRect/>
          </a:stretch>
        </p:blipFill>
        <p:spPr>
          <a:xfrm>
            <a:off x="-1591669" y="-1278943"/>
            <a:ext cx="10544599" cy="6583977"/>
          </a:xfrm>
          <a:prstGeom prst="rect">
            <a:avLst/>
          </a:prstGeom>
        </p:spPr>
      </p:pic>
      <p:sp>
        <p:nvSpPr>
          <p:cNvPr id="2" name="Title 1">
            <a:extLst>
              <a:ext uri="{FF2B5EF4-FFF2-40B4-BE49-F238E27FC236}">
                <a16:creationId xmlns:a16="http://schemas.microsoft.com/office/drawing/2014/main" id="{6A7F580E-A33D-4C45-83BA-7FF9ECDFDE62}"/>
              </a:ext>
            </a:extLst>
          </p:cNvPr>
          <p:cNvSpPr>
            <a:spLocks noGrp="1"/>
          </p:cNvSpPr>
          <p:nvPr>
            <p:ph type="title"/>
          </p:nvPr>
        </p:nvSpPr>
        <p:spPr>
          <a:xfrm>
            <a:off x="662185" y="1727149"/>
            <a:ext cx="3169586" cy="1310271"/>
          </a:xfrm>
          <a:ln w="28575">
            <a:solidFill>
              <a:srgbClr val="E2AB4D"/>
            </a:solidFill>
          </a:ln>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dirty="0">
                <a:solidFill>
                  <a:srgbClr val="E2AB4D"/>
                </a:solidFill>
              </a:rPr>
              <a:t>AFFIRMATION OF FAITH</a:t>
            </a:r>
          </a:p>
        </p:txBody>
      </p:sp>
      <p:sp>
        <p:nvSpPr>
          <p:cNvPr id="3" name="Text Placeholder 2">
            <a:extLst>
              <a:ext uri="{FF2B5EF4-FFF2-40B4-BE49-F238E27FC236}">
                <a16:creationId xmlns:a16="http://schemas.microsoft.com/office/drawing/2014/main" id="{759A8B83-FFC1-4093-BEF7-BD6517938313}"/>
              </a:ext>
            </a:extLst>
          </p:cNvPr>
          <p:cNvSpPr>
            <a:spLocks noGrp="1"/>
          </p:cNvSpPr>
          <p:nvPr>
            <p:ph type="body" idx="1"/>
          </p:nvPr>
        </p:nvSpPr>
        <p:spPr>
          <a:xfrm>
            <a:off x="4470400" y="559902"/>
            <a:ext cx="3557779" cy="3644766"/>
          </a:xfrm>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189230" lvl="0" indent="0">
              <a:spcBef>
                <a:spcPts val="345"/>
              </a:spcBef>
              <a:spcAft>
                <a:spcPts val="1000"/>
              </a:spcAft>
              <a:buSzPts val="1200"/>
              <a:buNone/>
              <a:tabLst>
                <a:tab pos="508000" algn="l"/>
              </a:tabLst>
            </a:pPr>
            <a:r>
              <a:rPr lang="en-US" sz="2000" b="1" dirty="0">
                <a:latin typeface="Gill Sans MT" panose="020B0502020104020203" pitchFamily="34" charset="0"/>
                <a:ea typeface="Arial" panose="020B0604020202020204" pitchFamily="34" charset="0"/>
                <a:cs typeface="Times New Roman" panose="02020603050405020304" pitchFamily="18" charset="0"/>
              </a:rPr>
              <a:t>We believe </a:t>
            </a:r>
            <a:r>
              <a:rPr lang="en-US" sz="2000" dirty="0">
                <a:latin typeface="Gill Sans MT" panose="020B0502020104020203" pitchFamily="34" charset="0"/>
                <a:ea typeface="Arial" panose="020B0604020202020204" pitchFamily="34" charset="0"/>
                <a:cs typeface="Times New Roman" panose="02020603050405020304" pitchFamily="18" charset="0"/>
              </a:rPr>
              <a:t>that God’s lifegiving Word and Spirit has conquered the powers of sin and death, and therefore also of irreconciliation and hatred, bitterness and enmity, that God’s lifegiving Word and Spirit will enable the church to live in a new obedience which can open new possibilities of life for society and the world.</a:t>
            </a:r>
          </a:p>
        </p:txBody>
      </p:sp>
      <p:pic>
        <p:nvPicPr>
          <p:cNvPr id="5" name="Picture 7" descr="Logo&#10;&#10;Description automatically generated">
            <a:extLst>
              <a:ext uri="{FF2B5EF4-FFF2-40B4-BE49-F238E27FC236}">
                <a16:creationId xmlns:a16="http://schemas.microsoft.com/office/drawing/2014/main" id="{6B5AE9C1-6CB4-4F21-96F2-B3066D2A30F9}"/>
              </a:ext>
            </a:extLst>
          </p:cNvPr>
          <p:cNvPicPr>
            <a:picLocks noChangeAspect="1"/>
          </p:cNvPicPr>
          <p:nvPr/>
        </p:nvPicPr>
        <p:blipFill>
          <a:blip r:embed="rId4"/>
          <a:stretch>
            <a:fillRect/>
          </a:stretch>
        </p:blipFill>
        <p:spPr>
          <a:xfrm>
            <a:off x="7806519" y="4211187"/>
            <a:ext cx="789865" cy="798395"/>
          </a:xfrm>
          <a:prstGeom prst="rect">
            <a:avLst/>
          </a:prstGeom>
        </p:spPr>
      </p:pic>
    </p:spTree>
    <p:extLst>
      <p:ext uri="{BB962C8B-B14F-4D97-AF65-F5344CB8AC3E}">
        <p14:creationId xmlns:p14="http://schemas.microsoft.com/office/powerpoint/2010/main" val="2845488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D68827-5E22-4D0C-BC41-9D9F59079754}"/>
              </a:ext>
            </a:extLst>
          </p:cNvPr>
          <p:cNvSpPr>
            <a:spLocks noGrp="1"/>
          </p:cNvSpPr>
          <p:nvPr>
            <p:ph type="body" idx="1"/>
          </p:nvPr>
        </p:nvSpPr>
        <p:spPr>
          <a:xfrm>
            <a:off x="630944" y="612821"/>
            <a:ext cx="7886700" cy="3919139"/>
          </a:xfrm>
          <a:solidFill>
            <a:srgbClr val="FFFFFF">
              <a:alpha val="78000"/>
            </a:srgbClr>
          </a:solidFill>
        </p:spPr>
        <p:txBody>
          <a:bodyPr>
            <a:normAutofit/>
          </a:bodyPr>
          <a:lstStyle/>
          <a:p>
            <a:pPr algn="ctr"/>
            <a:r>
              <a:rPr lang="en-AU" sz="2800" dirty="0">
                <a:solidFill>
                  <a:schemeClr val="tx1"/>
                </a:solidFill>
                <a:latin typeface="Gill Sans MT" panose="020B0502020104020203" pitchFamily="34" charset="0"/>
                <a:ea typeface="Arial" panose="020B0604020202020204" pitchFamily="34" charset="0"/>
              </a:rPr>
              <a:t>SENDING OUT OF THE PEOPLE OF GOD</a:t>
            </a:r>
          </a:p>
          <a:p>
            <a:pPr algn="ctr"/>
            <a:endParaRPr lang="en-AU" sz="2000" dirty="0">
              <a:solidFill>
                <a:schemeClr val="tx1"/>
              </a:solidFill>
              <a:latin typeface="Gill Sans MT" panose="020B0502020104020203" pitchFamily="34" charset="0"/>
              <a:ea typeface="Arial" panose="020B0604020202020204" pitchFamily="34" charset="0"/>
            </a:endParaRPr>
          </a:p>
          <a:p>
            <a:r>
              <a:rPr lang="en-AU" sz="2000" dirty="0">
                <a:solidFill>
                  <a:srgbClr val="404040"/>
                </a:solidFill>
                <a:latin typeface="Gill Sans MT" panose="020B0502020104020203" pitchFamily="34" charset="0"/>
                <a:ea typeface="Arial" panose="020B0604020202020204" pitchFamily="34" charset="0"/>
              </a:rPr>
              <a:t>As we go into this presbytery meeting and then into the world:</a:t>
            </a:r>
            <a:br>
              <a:rPr lang="en-AU" sz="2000" dirty="0">
                <a:solidFill>
                  <a:srgbClr val="404040"/>
                </a:solidFill>
                <a:latin typeface="Gill Sans MT" panose="020B0502020104020203" pitchFamily="34" charset="0"/>
                <a:ea typeface="Calibri" panose="020F0502020204030204" pitchFamily="34" charset="0"/>
              </a:rPr>
            </a:br>
            <a:r>
              <a:rPr lang="en-AU" sz="2000" dirty="0">
                <a:solidFill>
                  <a:srgbClr val="404040"/>
                </a:solidFill>
                <a:latin typeface="Gill Sans MT" panose="020B0502020104020203" pitchFamily="34" charset="0"/>
                <a:ea typeface="Arial" panose="020B0604020202020204" pitchFamily="34" charset="0"/>
              </a:rPr>
              <a:t>Love one another</a:t>
            </a:r>
            <a:br>
              <a:rPr lang="en-AU" sz="2000" dirty="0">
                <a:solidFill>
                  <a:srgbClr val="404040"/>
                </a:solidFill>
                <a:latin typeface="Gill Sans MT" panose="020B0502020104020203" pitchFamily="34" charset="0"/>
                <a:ea typeface="Calibri" panose="020F0502020204030204" pitchFamily="34" charset="0"/>
              </a:rPr>
            </a:br>
            <a:r>
              <a:rPr lang="en-AU" sz="2000" dirty="0">
                <a:solidFill>
                  <a:srgbClr val="404040"/>
                </a:solidFill>
                <a:latin typeface="Gill Sans MT" panose="020B0502020104020203" pitchFamily="34" charset="0"/>
                <a:ea typeface="Arial" panose="020B0604020202020204" pitchFamily="34" charset="0"/>
              </a:rPr>
              <a:t>Give yourselves willingly and joyfully to bless one another</a:t>
            </a:r>
            <a:br>
              <a:rPr lang="en-AU" sz="2000" dirty="0">
                <a:solidFill>
                  <a:srgbClr val="404040"/>
                </a:solidFill>
                <a:latin typeface="Gill Sans MT" panose="020B0502020104020203" pitchFamily="34" charset="0"/>
                <a:ea typeface="Calibri" panose="020F0502020204030204" pitchFamily="34" charset="0"/>
              </a:rPr>
            </a:br>
            <a:r>
              <a:rPr lang="en-AU" sz="2000" dirty="0">
                <a:solidFill>
                  <a:srgbClr val="404040"/>
                </a:solidFill>
                <a:latin typeface="Gill Sans MT" panose="020B0502020104020203" pitchFamily="34" charset="0"/>
                <a:ea typeface="Arial" panose="020B0604020202020204" pitchFamily="34" charset="0"/>
              </a:rPr>
              <a:t>Know and bear one another’s burdens</a:t>
            </a:r>
            <a:br>
              <a:rPr lang="en-AU" sz="2000" dirty="0">
                <a:solidFill>
                  <a:srgbClr val="404040"/>
                </a:solidFill>
                <a:latin typeface="Gill Sans MT" panose="020B0502020104020203" pitchFamily="34" charset="0"/>
                <a:ea typeface="Calibri" panose="020F0502020204030204" pitchFamily="34" charset="0"/>
              </a:rPr>
            </a:br>
            <a:r>
              <a:rPr lang="en-AU" sz="2000" dirty="0">
                <a:solidFill>
                  <a:srgbClr val="404040"/>
                </a:solidFill>
                <a:latin typeface="Gill Sans MT" panose="020B0502020104020203" pitchFamily="34" charset="0"/>
                <a:ea typeface="Arial" panose="020B0604020202020204" pitchFamily="34" charset="0"/>
              </a:rPr>
              <a:t>Upbuild, admonish, and comfort one another</a:t>
            </a:r>
            <a:br>
              <a:rPr lang="en-AU" sz="2000" dirty="0">
                <a:solidFill>
                  <a:srgbClr val="404040"/>
                </a:solidFill>
                <a:latin typeface="Gill Sans MT" panose="020B0502020104020203" pitchFamily="34" charset="0"/>
                <a:ea typeface="Calibri" panose="020F0502020204030204" pitchFamily="34" charset="0"/>
              </a:rPr>
            </a:br>
            <a:r>
              <a:rPr lang="en-AU" sz="2000" dirty="0">
                <a:solidFill>
                  <a:srgbClr val="404040"/>
                </a:solidFill>
                <a:latin typeface="Gill Sans MT" panose="020B0502020104020203" pitchFamily="34" charset="0"/>
                <a:ea typeface="Arial" panose="020B0604020202020204" pitchFamily="34" charset="0"/>
              </a:rPr>
              <a:t>Pray together; </a:t>
            </a:r>
            <a:br>
              <a:rPr lang="en-AU" sz="2000" dirty="0">
                <a:solidFill>
                  <a:srgbClr val="404040"/>
                </a:solidFill>
                <a:latin typeface="Gill Sans MT" panose="020B0502020104020203" pitchFamily="34" charset="0"/>
                <a:ea typeface="Arial" panose="020B0604020202020204" pitchFamily="34" charset="0"/>
              </a:rPr>
            </a:br>
            <a:r>
              <a:rPr lang="en-AU" sz="2000" dirty="0">
                <a:solidFill>
                  <a:srgbClr val="404040"/>
                </a:solidFill>
                <a:latin typeface="Gill Sans MT" panose="020B0502020104020203" pitchFamily="34" charset="0"/>
                <a:ea typeface="Arial" panose="020B0604020202020204" pitchFamily="34" charset="0"/>
              </a:rPr>
              <a:t>serve God in this world; </a:t>
            </a:r>
            <a:br>
              <a:rPr lang="en-AU" sz="2000" dirty="0">
                <a:solidFill>
                  <a:srgbClr val="404040"/>
                </a:solidFill>
                <a:latin typeface="Gill Sans MT" panose="020B0502020104020203" pitchFamily="34" charset="0"/>
                <a:ea typeface="Arial" panose="020B0604020202020204" pitchFamily="34" charset="0"/>
              </a:rPr>
            </a:br>
            <a:r>
              <a:rPr lang="en-AU" sz="2000" dirty="0">
                <a:solidFill>
                  <a:srgbClr val="404040"/>
                </a:solidFill>
                <a:latin typeface="Gill Sans MT" panose="020B0502020104020203" pitchFamily="34" charset="0"/>
                <a:ea typeface="Arial" panose="020B0604020202020204" pitchFamily="34" charset="0"/>
              </a:rPr>
              <a:t>and pursue the unity of the whole human family to which Christ calls us.</a:t>
            </a:r>
            <a:br>
              <a:rPr lang="en-AU" sz="2400" dirty="0">
                <a:solidFill>
                  <a:srgbClr val="404040"/>
                </a:solidFill>
                <a:latin typeface="Gill Sans MT" panose="020B0502020104020203" pitchFamily="34" charset="0"/>
                <a:ea typeface="Calibri" panose="020F0502020204030204" pitchFamily="34" charset="0"/>
              </a:rPr>
            </a:br>
            <a:r>
              <a:rPr lang="en-AU" sz="1800" dirty="0">
                <a:solidFill>
                  <a:srgbClr val="404040"/>
                </a:solidFill>
                <a:latin typeface="Gill Sans MT" panose="020B0502020104020203" pitchFamily="34" charset="0"/>
                <a:ea typeface="Arial" panose="020B0604020202020204" pitchFamily="34" charset="0"/>
              </a:rPr>
              <a:t>(</a:t>
            </a:r>
            <a:r>
              <a:rPr lang="en-AU" sz="1800" i="1" dirty="0">
                <a:solidFill>
                  <a:srgbClr val="404040"/>
                </a:solidFill>
                <a:latin typeface="Gill Sans MT" panose="020B0502020104020203" pitchFamily="34" charset="0"/>
                <a:ea typeface="Arial" panose="020B0604020202020204" pitchFamily="34" charset="0"/>
              </a:rPr>
              <a:t>Belhar Confession</a:t>
            </a:r>
            <a:r>
              <a:rPr lang="en-AU" sz="1800" dirty="0">
                <a:solidFill>
                  <a:srgbClr val="404040"/>
                </a:solidFill>
                <a:latin typeface="Gill Sans MT" panose="020B0502020104020203" pitchFamily="34" charset="0"/>
                <a:ea typeface="Arial" panose="020B0604020202020204" pitchFamily="34" charset="0"/>
              </a:rPr>
              <a:t>)</a:t>
            </a:r>
            <a:endParaRPr lang="en-US" sz="2400" dirty="0">
              <a:solidFill>
                <a:schemeClr val="tx1"/>
              </a:solidFill>
              <a:latin typeface="Gill Sans MT" panose="020B0502020104020203" pitchFamily="34" charset="0"/>
            </a:endParaRPr>
          </a:p>
        </p:txBody>
      </p:sp>
      <p:pic>
        <p:nvPicPr>
          <p:cNvPr id="5" name="Picture 7" descr="Logo&#10;&#10;Description automatically generated">
            <a:extLst>
              <a:ext uri="{FF2B5EF4-FFF2-40B4-BE49-F238E27FC236}">
                <a16:creationId xmlns:a16="http://schemas.microsoft.com/office/drawing/2014/main" id="{48086809-E156-4777-92BA-63004BD832A3}"/>
              </a:ext>
            </a:extLst>
          </p:cNvPr>
          <p:cNvPicPr>
            <a:picLocks noChangeAspect="1"/>
          </p:cNvPicPr>
          <p:nvPr/>
        </p:nvPicPr>
        <p:blipFill>
          <a:blip r:embed="rId3"/>
          <a:stretch>
            <a:fillRect/>
          </a:stretch>
        </p:blipFill>
        <p:spPr>
          <a:xfrm>
            <a:off x="7738280" y="4270896"/>
            <a:ext cx="789865" cy="798395"/>
          </a:xfrm>
          <a:prstGeom prst="rect">
            <a:avLst/>
          </a:prstGeom>
        </p:spPr>
      </p:pic>
    </p:spTree>
    <p:extLst>
      <p:ext uri="{BB962C8B-B14F-4D97-AF65-F5344CB8AC3E}">
        <p14:creationId xmlns:p14="http://schemas.microsoft.com/office/powerpoint/2010/main" val="3641967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558288"/>
            <a:ext cx="6977944" cy="934212"/>
          </a:xfrm>
          <a:solidFill>
            <a:srgbClr val="FFFFFF">
              <a:alpha val="69000"/>
            </a:srgbClr>
          </a:solidFill>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t>GREETING</a:t>
            </a:r>
            <a:endParaRPr lang="en-US" sz="3800" dirty="0">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426357"/>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AU" sz="1800" dirty="0">
                <a:solidFill>
                  <a:srgbClr val="404040"/>
                </a:solidFill>
                <a:latin typeface="Gill Sans MT" panose="020B0502020104020203" pitchFamily="34" charset="0"/>
                <a:ea typeface="Arial" panose="020B0604020202020204" pitchFamily="34" charset="0"/>
              </a:rPr>
              <a:t>I greet you in the name of the triune God:</a:t>
            </a:r>
            <a:br>
              <a:rPr lang="en-AU" sz="1800" dirty="0">
                <a:solidFill>
                  <a:srgbClr val="404040"/>
                </a:solidFill>
                <a:latin typeface="Gill Sans MT" panose="020B0502020104020203" pitchFamily="34" charset="0"/>
                <a:ea typeface="Arial" panose="020B0604020202020204" pitchFamily="34" charset="0"/>
              </a:rPr>
            </a:br>
            <a:r>
              <a:rPr lang="en-AU" sz="1800" dirty="0">
                <a:solidFill>
                  <a:srgbClr val="404040"/>
                </a:solidFill>
                <a:latin typeface="Gill Sans MT" panose="020B0502020104020203" pitchFamily="34" charset="0"/>
                <a:ea typeface="Arial" panose="020B0604020202020204" pitchFamily="34" charset="0"/>
              </a:rPr>
              <a:t>Father, Son and Holy Spirit</a:t>
            </a:r>
            <a:br>
              <a:rPr lang="en-AU" sz="1800" dirty="0">
                <a:solidFill>
                  <a:srgbClr val="404040"/>
                </a:solidFill>
                <a:latin typeface="Gill Sans MT" panose="020B0502020104020203" pitchFamily="34" charset="0"/>
                <a:ea typeface="Arial" panose="020B0604020202020204" pitchFamily="34" charset="0"/>
              </a:rPr>
            </a:br>
            <a:r>
              <a:rPr lang="en-AU" sz="1800" dirty="0">
                <a:solidFill>
                  <a:srgbClr val="404040"/>
                </a:solidFill>
                <a:latin typeface="Gill Sans MT" panose="020B0502020104020203" pitchFamily="34" charset="0"/>
                <a:ea typeface="Arial" panose="020B0604020202020204" pitchFamily="34" charset="0"/>
              </a:rPr>
              <a:t>who gathers, protects and cares for the church,</a:t>
            </a:r>
            <a:endParaRPr lang="en-AU" sz="1800" dirty="0">
              <a:solidFill>
                <a:srgbClr val="404040"/>
              </a:solidFill>
              <a:latin typeface="Gill Sans MT" panose="020B0502020104020203" pitchFamily="34" charset="0"/>
              <a:ea typeface="Calibri" panose="020F0502020204030204" pitchFamily="34" charset="0"/>
            </a:endParaRPr>
          </a:p>
          <a:p>
            <a:pPr indent="0">
              <a:spcAft>
                <a:spcPts val="1000"/>
              </a:spcAft>
              <a:buNone/>
            </a:pPr>
            <a:r>
              <a:rPr lang="en-AU" sz="1800" dirty="0">
                <a:solidFill>
                  <a:srgbClr val="404040"/>
                </a:solidFill>
                <a:latin typeface="Gill Sans MT" panose="020B0502020104020203" pitchFamily="34" charset="0"/>
                <a:ea typeface="Arial" panose="020B0604020202020204" pitchFamily="34" charset="0"/>
              </a:rPr>
              <a:t>(</a:t>
            </a:r>
            <a:r>
              <a:rPr lang="en-AU" sz="1800" i="1" dirty="0">
                <a:solidFill>
                  <a:srgbClr val="404040"/>
                </a:solidFill>
                <a:latin typeface="Gill Sans MT" panose="020B0502020104020203" pitchFamily="34" charset="0"/>
                <a:ea typeface="Arial" panose="020B0604020202020204" pitchFamily="34" charset="0"/>
              </a:rPr>
              <a:t>Belhar Confession, Article 1)</a:t>
            </a:r>
          </a:p>
          <a:p>
            <a:pPr indent="0">
              <a:spcAft>
                <a:spcPts val="1000"/>
              </a:spcAft>
              <a:buNone/>
            </a:pPr>
            <a:r>
              <a:rPr lang="en-AU" sz="1800" dirty="0">
                <a:solidFill>
                  <a:srgbClr val="404040"/>
                </a:solidFill>
                <a:latin typeface="Gill Sans MT" panose="020B0502020104020203" pitchFamily="34" charset="0"/>
                <a:ea typeface="Arial" panose="020B0604020202020204" pitchFamily="34" charset="0"/>
              </a:rPr>
              <a:t>God be with you.</a:t>
            </a:r>
            <a:br>
              <a:rPr lang="en-AU" sz="1800" dirty="0">
                <a:solidFill>
                  <a:srgbClr val="404040"/>
                </a:solidFill>
                <a:latin typeface="Gill Sans MT" panose="020B0502020104020203" pitchFamily="34" charset="0"/>
                <a:ea typeface="Arial" panose="020B0604020202020204" pitchFamily="34" charset="0"/>
              </a:rPr>
            </a:br>
            <a:r>
              <a:rPr lang="en-AU" sz="1800" b="1" dirty="0">
                <a:solidFill>
                  <a:srgbClr val="404040"/>
                </a:solidFill>
                <a:latin typeface="Gill Sans MT" panose="020B0502020104020203" pitchFamily="34" charset="0"/>
                <a:ea typeface="Arial" panose="020B0604020202020204" pitchFamily="34" charset="0"/>
              </a:rPr>
              <a:t>And also with you.</a:t>
            </a:r>
            <a:endParaRPr lang="en-AU" sz="1800" dirty="0">
              <a:solidFill>
                <a:srgbClr val="404040"/>
              </a:solidFill>
              <a:latin typeface="Gill Sans MT" panose="020B0502020104020203" pitchFamily="34" charset="0"/>
              <a:ea typeface="Calibri" panose="020F0502020204030204" pitchFamily="34" charset="0"/>
            </a:endParaRPr>
          </a:p>
        </p:txBody>
      </p:sp>
    </p:spTree>
    <p:extLst>
      <p:ext uri="{BB962C8B-B14F-4D97-AF65-F5344CB8AC3E}">
        <p14:creationId xmlns:p14="http://schemas.microsoft.com/office/powerpoint/2010/main" val="53468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558288"/>
            <a:ext cx="6977944" cy="934212"/>
          </a:xfrm>
          <a:solidFill>
            <a:srgbClr val="FFFFFF">
              <a:alpha val="69000"/>
            </a:srgbClr>
          </a:solidFill>
        </p:spPr>
        <p:txBody>
          <a:bodyPr anchor="ct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t>ACKNOWLEDGEMENT OF COUNTRY</a:t>
            </a:r>
            <a:endParaRPr lang="en-US" sz="3800" dirty="0">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426357"/>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1600" dirty="0">
                <a:solidFill>
                  <a:srgbClr val="404040"/>
                </a:solidFill>
                <a:latin typeface="Gill Sans MT" panose="020B0502020104020203" pitchFamily="34" charset="0"/>
                <a:ea typeface="Arial" panose="020B0604020202020204" pitchFamily="34" charset="0"/>
              </a:rPr>
              <a:t>God has entrusted the Church with the message of reconciliation in and through Jesus Christ; the Church is called blessed because its members are peacemakers, and the Church is a witness, by word and deed, to the new heaven and the new earth in which justice dwells. </a:t>
            </a:r>
          </a:p>
          <a:p>
            <a:pPr indent="0">
              <a:spcAft>
                <a:spcPts val="1000"/>
              </a:spcAft>
              <a:buNone/>
            </a:pPr>
            <a:r>
              <a:rPr lang="en-US" sz="1600" i="1" dirty="0">
                <a:solidFill>
                  <a:srgbClr val="404040"/>
                </a:solidFill>
                <a:latin typeface="Gill Sans MT" panose="020B0502020104020203" pitchFamily="34" charset="0"/>
                <a:ea typeface="Arial" panose="020B0604020202020204" pitchFamily="34" charset="0"/>
              </a:rPr>
              <a:t>	(Belhar Confession, Article 3)</a:t>
            </a:r>
          </a:p>
          <a:p>
            <a:pPr lvl="1">
              <a:spcAft>
                <a:spcPts val="1000"/>
              </a:spcAft>
            </a:pPr>
            <a:r>
              <a:rPr lang="en-US" sz="1600" dirty="0">
                <a:solidFill>
                  <a:srgbClr val="404040"/>
                </a:solidFill>
                <a:latin typeface="Gill Sans MT" panose="020B0502020104020203" pitchFamily="34" charset="0"/>
                <a:ea typeface="Arial" panose="020B0604020202020204" pitchFamily="34" charset="0"/>
              </a:rPr>
              <a:t>And so we reject all alienation, all hatred, all enmity in this land,</a:t>
            </a:r>
            <a:br>
              <a:rPr lang="en-US" sz="1600" dirty="0">
                <a:solidFill>
                  <a:srgbClr val="404040"/>
                </a:solidFill>
                <a:latin typeface="Gill Sans MT" panose="020B0502020104020203" pitchFamily="34" charset="0"/>
                <a:ea typeface="Arial" panose="020B0604020202020204" pitchFamily="34" charset="0"/>
              </a:rPr>
            </a:br>
            <a:r>
              <a:rPr lang="en-US" sz="1600" dirty="0">
                <a:solidFill>
                  <a:srgbClr val="404040"/>
                </a:solidFill>
                <a:latin typeface="Gill Sans MT" panose="020B0502020104020203" pitchFamily="34" charset="0"/>
                <a:ea typeface="Arial" panose="020B0604020202020204" pitchFamily="34" charset="0"/>
              </a:rPr>
              <a:t>and acknowledge the [local First Peoples of the land],</a:t>
            </a:r>
            <a:br>
              <a:rPr lang="en-US" sz="1600" dirty="0">
                <a:solidFill>
                  <a:srgbClr val="404040"/>
                </a:solidFill>
                <a:latin typeface="Gill Sans MT" panose="020B0502020104020203" pitchFamily="34" charset="0"/>
                <a:ea typeface="Arial" panose="020B0604020202020204" pitchFamily="34" charset="0"/>
              </a:rPr>
            </a:br>
            <a:r>
              <a:rPr lang="en-US" sz="1600" dirty="0">
                <a:solidFill>
                  <a:srgbClr val="404040"/>
                </a:solidFill>
                <a:latin typeface="Gill Sans MT" panose="020B0502020104020203" pitchFamily="34" charset="0"/>
                <a:ea typeface="Arial" panose="020B0604020202020204" pitchFamily="34" charset="0"/>
              </a:rPr>
              <a:t>We acknowledge their Elders past, present, and those to come.</a:t>
            </a:r>
          </a:p>
        </p:txBody>
      </p:sp>
    </p:spTree>
    <p:extLst>
      <p:ext uri="{BB962C8B-B14F-4D97-AF65-F5344CB8AC3E}">
        <p14:creationId xmlns:p14="http://schemas.microsoft.com/office/powerpoint/2010/main" val="1360623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558288"/>
            <a:ext cx="6977944" cy="934212"/>
          </a:xfrm>
          <a:solidFill>
            <a:srgbClr val="FFFFFF">
              <a:alpha val="69000"/>
            </a:srgbClr>
          </a:solidFill>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t>CONFESSION</a:t>
            </a:r>
            <a:endParaRPr lang="en-US" sz="3800" dirty="0">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426357"/>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2000" dirty="0">
                <a:solidFill>
                  <a:srgbClr val="404040"/>
                </a:solidFill>
                <a:latin typeface="Gill Sans MT" panose="020B0502020104020203" pitchFamily="34" charset="0"/>
                <a:ea typeface="Arial" panose="020B0604020202020204" pitchFamily="34" charset="0"/>
              </a:rPr>
              <a:t>God who stretches out the heavens,</a:t>
            </a:r>
            <a:br>
              <a:rPr lang="en-US" sz="2000" dirty="0">
                <a:solidFill>
                  <a:srgbClr val="404040"/>
                </a:solidFill>
                <a:latin typeface="Gill Sans MT" panose="020B0502020104020203" pitchFamily="34" charset="0"/>
                <a:ea typeface="Arial" panose="020B0604020202020204" pitchFamily="34" charset="0"/>
              </a:rPr>
            </a:br>
            <a:r>
              <a:rPr lang="en-US" sz="2000" dirty="0">
                <a:solidFill>
                  <a:srgbClr val="404040"/>
                </a:solidFill>
                <a:latin typeface="Gill Sans MT" panose="020B0502020104020203" pitchFamily="34" charset="0"/>
                <a:ea typeface="Arial" panose="020B0604020202020204" pitchFamily="34" charset="0"/>
              </a:rPr>
              <a:t>forms the earth, and breathes life and spirit into our flesh, </a:t>
            </a:r>
          </a:p>
          <a:p>
            <a:pPr indent="0">
              <a:spcAft>
                <a:spcPts val="1000"/>
              </a:spcAft>
              <a:buNone/>
            </a:pPr>
            <a:r>
              <a:rPr lang="en-US" sz="2000" dirty="0">
                <a:solidFill>
                  <a:srgbClr val="404040"/>
                </a:solidFill>
                <a:latin typeface="Gill Sans MT" panose="020B0502020104020203" pitchFamily="34" charset="0"/>
                <a:ea typeface="Arial" panose="020B0604020202020204" pitchFamily="34" charset="0"/>
              </a:rPr>
              <a:t>we do not always strive for the binding unity gifted by your Spirit; but allow conviction, and language, and culture to divide us.</a:t>
            </a:r>
            <a:br>
              <a:rPr lang="en-US" sz="2000" dirty="0">
                <a:solidFill>
                  <a:srgbClr val="404040"/>
                </a:solidFill>
                <a:latin typeface="Gill Sans MT" panose="020B0502020104020203" pitchFamily="34" charset="0"/>
                <a:ea typeface="Arial" panose="020B0604020202020204" pitchFamily="34" charset="0"/>
              </a:rPr>
            </a:br>
            <a:endParaRPr lang="en-US" sz="2000" dirty="0">
              <a:solidFill>
                <a:srgbClr val="404040"/>
              </a:solidFill>
              <a:latin typeface="Gill Sans MT" panose="020B0502020104020203" pitchFamily="34" charset="0"/>
              <a:ea typeface="Arial" panose="020B0604020202020204" pitchFamily="34" charset="0"/>
            </a:endParaRPr>
          </a:p>
          <a:p>
            <a:pPr indent="0">
              <a:spcAft>
                <a:spcPts val="1000"/>
              </a:spcAft>
              <a:buNone/>
            </a:pPr>
            <a:r>
              <a:rPr lang="en-US" sz="2000" dirty="0">
                <a:solidFill>
                  <a:srgbClr val="404040"/>
                </a:solidFill>
                <a:latin typeface="Gill Sans MT" panose="020B0502020104020203" pitchFamily="34" charset="0"/>
                <a:ea typeface="Arial" panose="020B0604020202020204" pitchFamily="34" charset="0"/>
              </a:rPr>
              <a:t>We do not always make visible your reconciled community;</a:t>
            </a:r>
            <a:br>
              <a:rPr lang="en-US" sz="2000" dirty="0">
                <a:solidFill>
                  <a:srgbClr val="404040"/>
                </a:solidFill>
                <a:latin typeface="Gill Sans MT" panose="020B0502020104020203" pitchFamily="34" charset="0"/>
                <a:ea typeface="Arial" panose="020B0604020202020204" pitchFamily="34" charset="0"/>
              </a:rPr>
            </a:br>
            <a:r>
              <a:rPr lang="en-US" sz="2000" dirty="0">
                <a:solidFill>
                  <a:srgbClr val="404040"/>
                </a:solidFill>
                <a:latin typeface="Gill Sans MT" panose="020B0502020104020203" pitchFamily="34" charset="0"/>
                <a:ea typeface="Arial" panose="020B0604020202020204" pitchFamily="34" charset="0"/>
              </a:rPr>
              <a:t>but perpetuate the sin of separation, enmity and hatred.</a:t>
            </a:r>
            <a:br>
              <a:rPr lang="en-US" sz="1800" dirty="0">
                <a:solidFill>
                  <a:srgbClr val="404040"/>
                </a:solidFill>
                <a:latin typeface="Gill Sans MT" panose="020B0502020104020203" pitchFamily="34" charset="0"/>
                <a:ea typeface="Arial" panose="020B0604020202020204" pitchFamily="34" charset="0"/>
              </a:rPr>
            </a:br>
            <a:r>
              <a:rPr lang="en-US" sz="1600" i="1" dirty="0">
                <a:solidFill>
                  <a:srgbClr val="404040"/>
                </a:solidFill>
                <a:latin typeface="Gill Sans MT" panose="020B0502020104020203" pitchFamily="34" charset="0"/>
                <a:ea typeface="Arial" panose="020B0604020202020204" pitchFamily="34" charset="0"/>
              </a:rPr>
              <a:t>(Belhar Confession Article 2)</a:t>
            </a:r>
            <a:endParaRPr lang="en-US" sz="1800" i="1" dirty="0">
              <a:solidFill>
                <a:srgbClr val="404040"/>
              </a:solidFill>
              <a:latin typeface="Gill Sans MT" panose="020B0502020104020203" pitchFamily="34" charset="0"/>
              <a:ea typeface="Arial" panose="020B0604020202020204" pitchFamily="34" charset="0"/>
            </a:endParaRPr>
          </a:p>
        </p:txBody>
      </p:sp>
    </p:spTree>
    <p:extLst>
      <p:ext uri="{BB962C8B-B14F-4D97-AF65-F5344CB8AC3E}">
        <p14:creationId xmlns:p14="http://schemas.microsoft.com/office/powerpoint/2010/main" val="376957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426357"/>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2000" dirty="0">
                <a:solidFill>
                  <a:srgbClr val="404040"/>
                </a:solidFill>
                <a:latin typeface="Gill Sans MT" panose="020B0502020104020203" pitchFamily="34" charset="0"/>
                <a:ea typeface="Arial" panose="020B0604020202020204" pitchFamily="34" charset="0"/>
              </a:rPr>
              <a:t>We do not always witness to you:</a:t>
            </a:r>
            <a:br>
              <a:rPr lang="en-US" sz="2000" dirty="0">
                <a:solidFill>
                  <a:srgbClr val="404040"/>
                </a:solidFill>
                <a:latin typeface="Gill Sans MT" panose="020B0502020104020203" pitchFamily="34" charset="0"/>
                <a:ea typeface="Arial" panose="020B0604020202020204" pitchFamily="34" charset="0"/>
              </a:rPr>
            </a:br>
            <a:r>
              <a:rPr lang="en-US" sz="2000" dirty="0">
                <a:solidFill>
                  <a:srgbClr val="404040"/>
                </a:solidFill>
                <a:latin typeface="Gill Sans MT" panose="020B0502020104020203" pitchFamily="34" charset="0"/>
                <a:ea typeface="Arial" panose="020B0604020202020204" pitchFamily="34" charset="0"/>
              </a:rPr>
              <a:t>freer of prisoners,</a:t>
            </a:r>
            <a:br>
              <a:rPr lang="en-US" sz="2000" dirty="0">
                <a:solidFill>
                  <a:srgbClr val="404040"/>
                </a:solidFill>
                <a:latin typeface="Gill Sans MT" panose="020B0502020104020203" pitchFamily="34" charset="0"/>
                <a:ea typeface="Arial" panose="020B0604020202020204" pitchFamily="34" charset="0"/>
              </a:rPr>
            </a:br>
            <a:r>
              <a:rPr lang="en-US" sz="2000" dirty="0">
                <a:solidFill>
                  <a:srgbClr val="404040"/>
                </a:solidFill>
                <a:latin typeface="Gill Sans MT" panose="020B0502020104020203" pitchFamily="34" charset="0"/>
                <a:ea typeface="Arial" panose="020B0604020202020204" pitchFamily="34" charset="0"/>
              </a:rPr>
              <a:t>helper of orphans,</a:t>
            </a:r>
            <a:br>
              <a:rPr lang="en-US" sz="2000" dirty="0">
                <a:solidFill>
                  <a:srgbClr val="404040"/>
                </a:solidFill>
                <a:latin typeface="Gill Sans MT" panose="020B0502020104020203" pitchFamily="34" charset="0"/>
                <a:ea typeface="Arial" panose="020B0604020202020204" pitchFamily="34" charset="0"/>
              </a:rPr>
            </a:br>
            <a:r>
              <a:rPr lang="en-US" sz="2000" dirty="0">
                <a:solidFill>
                  <a:srgbClr val="404040"/>
                </a:solidFill>
                <a:latin typeface="Gill Sans MT" panose="020B0502020104020203" pitchFamily="34" charset="0"/>
                <a:ea typeface="Arial" panose="020B0604020202020204" pitchFamily="34" charset="0"/>
              </a:rPr>
              <a:t>protector of strangers,</a:t>
            </a:r>
            <a:br>
              <a:rPr lang="en-US" sz="2000" dirty="0">
                <a:solidFill>
                  <a:srgbClr val="404040"/>
                </a:solidFill>
                <a:latin typeface="Gill Sans MT" panose="020B0502020104020203" pitchFamily="34" charset="0"/>
                <a:ea typeface="Arial" panose="020B0604020202020204" pitchFamily="34" charset="0"/>
              </a:rPr>
            </a:br>
            <a:r>
              <a:rPr lang="en-US" sz="2000" dirty="0">
                <a:solidFill>
                  <a:srgbClr val="404040"/>
                </a:solidFill>
                <a:latin typeface="Gill Sans MT" panose="020B0502020104020203" pitchFamily="34" charset="0"/>
                <a:ea typeface="Arial" panose="020B0604020202020204" pitchFamily="34" charset="0"/>
              </a:rPr>
              <a:t>who tends to widows,</a:t>
            </a:r>
            <a:br>
              <a:rPr lang="en-US" sz="2000" dirty="0">
                <a:solidFill>
                  <a:srgbClr val="404040"/>
                </a:solidFill>
                <a:latin typeface="Gill Sans MT" panose="020B0502020104020203" pitchFamily="34" charset="0"/>
                <a:ea typeface="Arial" panose="020B0604020202020204" pitchFamily="34" charset="0"/>
              </a:rPr>
            </a:br>
            <a:r>
              <a:rPr lang="en-US" sz="2000" dirty="0">
                <a:solidFill>
                  <a:srgbClr val="404040"/>
                </a:solidFill>
                <a:latin typeface="Gill Sans MT" panose="020B0502020104020203" pitchFamily="34" charset="0"/>
                <a:ea typeface="Arial" panose="020B0604020202020204" pitchFamily="34" charset="0"/>
              </a:rPr>
              <a:t>for we turn away from being your body in this work.</a:t>
            </a:r>
            <a:br>
              <a:rPr lang="en-US" sz="1800" dirty="0">
                <a:solidFill>
                  <a:srgbClr val="404040"/>
                </a:solidFill>
                <a:latin typeface="Gill Sans MT" panose="020B0502020104020203" pitchFamily="34" charset="0"/>
                <a:ea typeface="Arial" panose="020B0604020202020204" pitchFamily="34" charset="0"/>
              </a:rPr>
            </a:br>
            <a:r>
              <a:rPr lang="en-US" sz="1600" dirty="0">
                <a:solidFill>
                  <a:srgbClr val="404040"/>
                </a:solidFill>
                <a:latin typeface="Gill Sans MT" panose="020B0502020104020203" pitchFamily="34" charset="0"/>
                <a:ea typeface="Arial" panose="020B0604020202020204" pitchFamily="34" charset="0"/>
              </a:rPr>
              <a:t>(Belhar Confession Article 4)</a:t>
            </a:r>
            <a:endParaRPr lang="en-US" sz="1800" i="1" dirty="0">
              <a:solidFill>
                <a:srgbClr val="404040"/>
              </a:solidFill>
              <a:latin typeface="Gill Sans MT" panose="020B0502020104020203" pitchFamily="34" charset="0"/>
              <a:ea typeface="Arial" panose="020B0604020202020204" pitchFamily="34" charset="0"/>
            </a:endParaRPr>
          </a:p>
        </p:txBody>
      </p:sp>
    </p:spTree>
    <p:extLst>
      <p:ext uri="{BB962C8B-B14F-4D97-AF65-F5344CB8AC3E}">
        <p14:creationId xmlns:p14="http://schemas.microsoft.com/office/powerpoint/2010/main" val="946696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426357"/>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2000" dirty="0">
                <a:solidFill>
                  <a:srgbClr val="404040"/>
                </a:solidFill>
                <a:latin typeface="Gill Sans MT" panose="020B0502020104020203" pitchFamily="34" charset="0"/>
                <a:ea typeface="Arial" panose="020B0604020202020204" pitchFamily="34" charset="0"/>
              </a:rPr>
              <a:t>God who pours out unity as a libation,</a:t>
            </a:r>
            <a:br>
              <a:rPr lang="en-US" sz="2000" dirty="0">
                <a:solidFill>
                  <a:srgbClr val="404040"/>
                </a:solidFill>
                <a:latin typeface="Gill Sans MT" panose="020B0502020104020203" pitchFamily="34" charset="0"/>
                <a:ea typeface="Arial" panose="020B0604020202020204" pitchFamily="34" charset="0"/>
              </a:rPr>
            </a:br>
            <a:r>
              <a:rPr lang="en-US" sz="2000" dirty="0">
                <a:solidFill>
                  <a:srgbClr val="404040"/>
                </a:solidFill>
                <a:latin typeface="Gill Sans MT" panose="020B0502020104020203" pitchFamily="34" charset="0"/>
                <a:ea typeface="Arial" panose="020B0604020202020204" pitchFamily="34" charset="0"/>
              </a:rPr>
              <a:t>flowing through the sacred places.</a:t>
            </a:r>
            <a:br>
              <a:rPr lang="en-US" sz="2000" dirty="0">
                <a:solidFill>
                  <a:srgbClr val="404040"/>
                </a:solidFill>
                <a:latin typeface="Gill Sans MT" panose="020B0502020104020203" pitchFamily="34" charset="0"/>
                <a:ea typeface="Arial" panose="020B0604020202020204" pitchFamily="34" charset="0"/>
              </a:rPr>
            </a:br>
            <a:r>
              <a:rPr lang="en-US" sz="2000" dirty="0">
                <a:solidFill>
                  <a:srgbClr val="404040"/>
                </a:solidFill>
                <a:latin typeface="Gill Sans MT" panose="020B0502020104020203" pitchFamily="34" charset="0"/>
                <a:ea typeface="Arial" panose="020B0604020202020204" pitchFamily="34" charset="0"/>
              </a:rPr>
              <a:t>Bind us in reconciled unity with you,</a:t>
            </a:r>
            <a:br>
              <a:rPr lang="en-US" sz="2000" dirty="0">
                <a:solidFill>
                  <a:srgbClr val="404040"/>
                </a:solidFill>
                <a:latin typeface="Gill Sans MT" panose="020B0502020104020203" pitchFamily="34" charset="0"/>
                <a:ea typeface="Arial" panose="020B0604020202020204" pitchFamily="34" charset="0"/>
              </a:rPr>
            </a:br>
            <a:r>
              <a:rPr lang="en-US" sz="2000" dirty="0">
                <a:solidFill>
                  <a:srgbClr val="404040"/>
                </a:solidFill>
                <a:latin typeface="Gill Sans MT" panose="020B0502020104020203" pitchFamily="34" charset="0"/>
                <a:ea typeface="Arial" panose="020B0604020202020204" pitchFamily="34" charset="0"/>
              </a:rPr>
              <a:t>forgive and receive us.</a:t>
            </a:r>
            <a:br>
              <a:rPr lang="en-US" sz="2000" dirty="0">
                <a:solidFill>
                  <a:srgbClr val="404040"/>
                </a:solidFill>
                <a:latin typeface="Gill Sans MT" panose="020B0502020104020203" pitchFamily="34" charset="0"/>
                <a:ea typeface="Arial" panose="020B0604020202020204" pitchFamily="34" charset="0"/>
              </a:rPr>
            </a:br>
            <a:r>
              <a:rPr lang="en-US" sz="2000" dirty="0">
                <a:solidFill>
                  <a:srgbClr val="404040"/>
                </a:solidFill>
                <a:latin typeface="Gill Sans MT" panose="020B0502020104020203" pitchFamily="34" charset="0"/>
                <a:ea typeface="Arial" panose="020B0604020202020204" pitchFamily="34" charset="0"/>
              </a:rPr>
              <a:t>Turn us to your peace and to service among the destitute.</a:t>
            </a:r>
            <a:br>
              <a:rPr lang="en-US" sz="2000" dirty="0">
                <a:solidFill>
                  <a:srgbClr val="404040"/>
                </a:solidFill>
                <a:latin typeface="Gill Sans MT" panose="020B0502020104020203" pitchFamily="34" charset="0"/>
                <a:ea typeface="Arial" panose="020B0604020202020204" pitchFamily="34" charset="0"/>
              </a:rPr>
            </a:br>
            <a:r>
              <a:rPr lang="en-US" sz="2000" b="1" dirty="0">
                <a:solidFill>
                  <a:srgbClr val="404040"/>
                </a:solidFill>
                <a:latin typeface="Gill Sans MT" panose="020B0502020104020203" pitchFamily="34" charset="0"/>
                <a:ea typeface="Arial" panose="020B0604020202020204" pitchFamily="34" charset="0"/>
              </a:rPr>
              <a:t>Amen.</a:t>
            </a:r>
          </a:p>
        </p:txBody>
      </p:sp>
    </p:spTree>
    <p:extLst>
      <p:ext uri="{BB962C8B-B14F-4D97-AF65-F5344CB8AC3E}">
        <p14:creationId xmlns:p14="http://schemas.microsoft.com/office/powerpoint/2010/main" val="1426062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558288"/>
            <a:ext cx="6977944" cy="934212"/>
          </a:xfrm>
          <a:solidFill>
            <a:srgbClr val="FFFFFF">
              <a:alpha val="69000"/>
            </a:srgbClr>
          </a:solidFill>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t>WORD OF GRACE</a:t>
            </a:r>
            <a:endParaRPr lang="en-US" sz="3800" dirty="0">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426357"/>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“So if anyone is in Christ, there is a new creation: everything old has passed away; see, everything has become new! All this is from God, who reconciled us to himself through Christ, and has given us the ministry of reconciliation.”</a:t>
            </a:r>
          </a:p>
          <a:p>
            <a:pPr indent="0">
              <a:spcAft>
                <a:spcPts val="1000"/>
              </a:spcAft>
              <a:buNone/>
            </a:pPr>
            <a:r>
              <a:rPr lang="en-US" sz="1400" i="1" dirty="0">
                <a:solidFill>
                  <a:srgbClr val="404040"/>
                </a:solidFill>
                <a:latin typeface="Gill Sans MT" panose="020B0502020104020203" pitchFamily="34" charset="0"/>
                <a:ea typeface="Arial" panose="020B0604020202020204" pitchFamily="34" charset="0"/>
              </a:rPr>
              <a:t>(2 Cor. 5.17-18; Belhar Confession, Article 2)</a:t>
            </a:r>
          </a:p>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Therefore we are confident to say:</a:t>
            </a:r>
            <a:br>
              <a:rPr lang="en-US" sz="1800" dirty="0">
                <a:solidFill>
                  <a:srgbClr val="404040"/>
                </a:solidFill>
                <a:latin typeface="Gill Sans MT" panose="020B0502020104020203" pitchFamily="34" charset="0"/>
                <a:ea typeface="Arial" panose="020B0604020202020204" pitchFamily="34" charset="0"/>
              </a:rPr>
            </a:br>
            <a:r>
              <a:rPr lang="en-US" sz="1800" b="1" dirty="0">
                <a:solidFill>
                  <a:srgbClr val="404040"/>
                </a:solidFill>
                <a:latin typeface="Gill Sans MT" panose="020B0502020104020203" pitchFamily="34" charset="0"/>
                <a:ea typeface="Arial" panose="020B0604020202020204" pitchFamily="34" charset="0"/>
              </a:rPr>
              <a:t>Our sins are forgiven!</a:t>
            </a:r>
            <a:br>
              <a:rPr lang="en-US" sz="1800" b="1" dirty="0">
                <a:solidFill>
                  <a:srgbClr val="404040"/>
                </a:solidFill>
                <a:latin typeface="Gill Sans MT" panose="020B0502020104020203" pitchFamily="34" charset="0"/>
                <a:ea typeface="Arial" panose="020B0604020202020204" pitchFamily="34" charset="0"/>
              </a:rPr>
            </a:br>
            <a:r>
              <a:rPr lang="en-US" sz="1800" b="1" dirty="0">
                <a:solidFill>
                  <a:srgbClr val="404040"/>
                </a:solidFill>
                <a:latin typeface="Gill Sans MT" panose="020B0502020104020203" pitchFamily="34" charset="0"/>
                <a:ea typeface="Arial" panose="020B0604020202020204" pitchFamily="34" charset="0"/>
              </a:rPr>
              <a:t>Our hopes are restored!</a:t>
            </a:r>
            <a:br>
              <a:rPr lang="en-US" sz="1800" b="1" dirty="0">
                <a:solidFill>
                  <a:srgbClr val="404040"/>
                </a:solidFill>
                <a:latin typeface="Gill Sans MT" panose="020B0502020104020203" pitchFamily="34" charset="0"/>
                <a:ea typeface="Arial" panose="020B0604020202020204" pitchFamily="34" charset="0"/>
              </a:rPr>
            </a:br>
            <a:r>
              <a:rPr lang="en-US" sz="1800" b="1" dirty="0">
                <a:solidFill>
                  <a:srgbClr val="404040"/>
                </a:solidFill>
                <a:latin typeface="Gill Sans MT" panose="020B0502020104020203" pitchFamily="34" charset="0"/>
                <a:ea typeface="Arial" panose="020B0604020202020204" pitchFamily="34" charset="0"/>
              </a:rPr>
              <a:t>Thanks be to God!</a:t>
            </a:r>
          </a:p>
        </p:txBody>
      </p:sp>
    </p:spTree>
    <p:extLst>
      <p:ext uri="{BB962C8B-B14F-4D97-AF65-F5344CB8AC3E}">
        <p14:creationId xmlns:p14="http://schemas.microsoft.com/office/powerpoint/2010/main" val="231870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558288"/>
            <a:ext cx="6977944" cy="934212"/>
          </a:xfrm>
          <a:solidFill>
            <a:srgbClr val="FFFFFF">
              <a:alpha val="69000"/>
            </a:srgbClr>
          </a:solidFill>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solidFill>
                  <a:srgbClr val="2F325E"/>
                </a:solidFill>
              </a:rPr>
              <a:t>THE PEACE</a:t>
            </a:r>
            <a:endParaRPr lang="en-US" sz="3800" dirty="0">
              <a:solidFill>
                <a:srgbClr val="2F325E"/>
              </a:solidFill>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426357"/>
          </a:xfrm>
          <a:prstGeom prst="rect">
            <a:avLst/>
          </a:prstGeom>
          <a:solidFill>
            <a:srgbClr val="FFFFFF">
              <a:alpha val="69000"/>
            </a:srgbClr>
          </a:solidFill>
        </p:spPr>
        <p:txBody>
          <a:bodyPr vert="horz" lIns="91440" tIns="45720" rIns="91440" bIns="45720" rtlCol="0" anchor="t">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The peace of Christ be with you.</a:t>
            </a:r>
            <a:br>
              <a:rPr lang="en-US" sz="1800" dirty="0">
                <a:solidFill>
                  <a:srgbClr val="404040"/>
                </a:solidFill>
                <a:latin typeface="Gill Sans MT" panose="020B0502020104020203" pitchFamily="34" charset="0"/>
                <a:ea typeface="Arial" panose="020B0604020202020204" pitchFamily="34" charset="0"/>
              </a:rPr>
            </a:br>
            <a:r>
              <a:rPr lang="en-US" sz="1800" b="1" dirty="0">
                <a:solidFill>
                  <a:srgbClr val="404040"/>
                </a:solidFill>
                <a:latin typeface="Gill Sans MT" panose="020B0502020104020203" pitchFamily="34" charset="0"/>
                <a:ea typeface="Arial" panose="020B0604020202020204" pitchFamily="34" charset="0"/>
              </a:rPr>
              <a:t>And also with you.</a:t>
            </a:r>
          </a:p>
        </p:txBody>
      </p:sp>
    </p:spTree>
    <p:extLst>
      <p:ext uri="{BB962C8B-B14F-4D97-AF65-F5344CB8AC3E}">
        <p14:creationId xmlns:p14="http://schemas.microsoft.com/office/powerpoint/2010/main" val="3539148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pic>
        <p:nvPicPr>
          <p:cNvPr id="4" name="Picture 4" descr="Shape, rectangle, square&#10;&#10;Description automatically generated">
            <a:extLst>
              <a:ext uri="{FF2B5EF4-FFF2-40B4-BE49-F238E27FC236}">
                <a16:creationId xmlns:a16="http://schemas.microsoft.com/office/drawing/2014/main" id="{FEB3B1E2-131E-4CF6-A084-F6923973093A}"/>
              </a:ext>
            </a:extLst>
          </p:cNvPr>
          <p:cNvPicPr>
            <a:picLocks noChangeAspect="1"/>
          </p:cNvPicPr>
          <p:nvPr/>
        </p:nvPicPr>
        <p:blipFill>
          <a:blip r:embed="rId3"/>
          <a:stretch>
            <a:fillRect/>
          </a:stretch>
        </p:blipFill>
        <p:spPr>
          <a:xfrm>
            <a:off x="-1591669" y="-1278943"/>
            <a:ext cx="10544599" cy="6583977"/>
          </a:xfrm>
          <a:prstGeom prst="rect">
            <a:avLst/>
          </a:prstGeom>
        </p:spPr>
      </p:pic>
      <p:sp>
        <p:nvSpPr>
          <p:cNvPr id="2" name="Title 1">
            <a:extLst>
              <a:ext uri="{FF2B5EF4-FFF2-40B4-BE49-F238E27FC236}">
                <a16:creationId xmlns:a16="http://schemas.microsoft.com/office/drawing/2014/main" id="{6A7F580E-A33D-4C45-83BA-7FF9ECDFDE62}"/>
              </a:ext>
            </a:extLst>
          </p:cNvPr>
          <p:cNvSpPr>
            <a:spLocks noGrp="1"/>
          </p:cNvSpPr>
          <p:nvPr>
            <p:ph type="title"/>
          </p:nvPr>
        </p:nvSpPr>
        <p:spPr>
          <a:xfrm>
            <a:off x="662185" y="1727149"/>
            <a:ext cx="3169586" cy="1310271"/>
          </a:xfrm>
          <a:ln w="28575">
            <a:solidFill>
              <a:srgbClr val="E2AB4D"/>
            </a:solidFill>
          </a:ln>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dirty="0">
                <a:solidFill>
                  <a:srgbClr val="E2AB4D"/>
                </a:solidFill>
              </a:rPr>
              <a:t>AFFIRMATION OF FAITH</a:t>
            </a:r>
          </a:p>
        </p:txBody>
      </p:sp>
      <p:sp>
        <p:nvSpPr>
          <p:cNvPr id="3" name="Text Placeholder 2">
            <a:extLst>
              <a:ext uri="{FF2B5EF4-FFF2-40B4-BE49-F238E27FC236}">
                <a16:creationId xmlns:a16="http://schemas.microsoft.com/office/drawing/2014/main" id="{759A8B83-FFC1-4093-BEF7-BD6517938313}"/>
              </a:ext>
            </a:extLst>
          </p:cNvPr>
          <p:cNvSpPr>
            <a:spLocks noGrp="1"/>
          </p:cNvSpPr>
          <p:nvPr>
            <p:ph type="body" idx="1"/>
          </p:nvPr>
        </p:nvSpPr>
        <p:spPr>
          <a:xfrm>
            <a:off x="4470400" y="559902"/>
            <a:ext cx="3557779" cy="3644766"/>
          </a:xfrm>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189230" lvl="0" indent="0">
              <a:spcBef>
                <a:spcPts val="345"/>
              </a:spcBef>
              <a:spcAft>
                <a:spcPts val="1000"/>
              </a:spcAft>
              <a:buSzPts val="1200"/>
              <a:buNone/>
              <a:tabLst>
                <a:tab pos="508000" algn="l"/>
              </a:tabLst>
            </a:pPr>
            <a:r>
              <a:rPr lang="en-AU" sz="2000" b="1" dirty="0">
                <a:latin typeface="Gill Sans MT" panose="020B0502020104020203" pitchFamily="34" charset="0"/>
                <a:ea typeface="Arial" panose="020B0604020202020204" pitchFamily="34" charset="0"/>
                <a:cs typeface="Times New Roman" panose="02020603050405020304" pitchFamily="18" charset="0"/>
              </a:rPr>
              <a:t>We believe </a:t>
            </a:r>
            <a:r>
              <a:rPr lang="en-AU" sz="2000" dirty="0">
                <a:latin typeface="Gill Sans MT" panose="020B0502020104020203" pitchFamily="34" charset="0"/>
                <a:ea typeface="Arial" panose="020B0604020202020204" pitchFamily="34" charset="0"/>
                <a:cs typeface="Times New Roman" panose="02020603050405020304" pitchFamily="18" charset="0"/>
              </a:rPr>
              <a:t>in the triune God, Father, Son and Holy Spirit, who gathers, protects and cares for the church through Word and Spirit. </a:t>
            </a:r>
          </a:p>
          <a:p>
            <a:pPr marL="0" marR="189230" lvl="0" indent="0">
              <a:spcBef>
                <a:spcPts val="345"/>
              </a:spcBef>
              <a:spcAft>
                <a:spcPts val="1000"/>
              </a:spcAft>
              <a:buSzPts val="1200"/>
              <a:buNone/>
              <a:tabLst>
                <a:tab pos="508000" algn="l"/>
              </a:tabLst>
            </a:pPr>
            <a:r>
              <a:rPr lang="en-AU" sz="2000" dirty="0">
                <a:latin typeface="Gill Sans MT" panose="020B0502020104020203" pitchFamily="34" charset="0"/>
                <a:ea typeface="Arial" panose="020B0604020202020204" pitchFamily="34" charset="0"/>
                <a:cs typeface="Times New Roman" panose="02020603050405020304" pitchFamily="18" charset="0"/>
              </a:rPr>
              <a:t>This, God has done since the beginning of the world and will do to the end.</a:t>
            </a:r>
            <a:endParaRPr lang="en-AU" sz="2000" dirty="0">
              <a:latin typeface="Gill Sans MT" panose="020B0502020104020203" pitchFamily="34" charset="0"/>
              <a:ea typeface="Calibri" panose="020F0502020204030204" pitchFamily="34" charset="0"/>
            </a:endParaRPr>
          </a:p>
          <a:p>
            <a:endParaRPr lang="en-US" dirty="0"/>
          </a:p>
        </p:txBody>
      </p:sp>
      <p:pic>
        <p:nvPicPr>
          <p:cNvPr id="5" name="Picture 7" descr="Logo&#10;&#10;Description automatically generated">
            <a:extLst>
              <a:ext uri="{FF2B5EF4-FFF2-40B4-BE49-F238E27FC236}">
                <a16:creationId xmlns:a16="http://schemas.microsoft.com/office/drawing/2014/main" id="{6B5AE9C1-6CB4-4F21-96F2-B3066D2A30F9}"/>
              </a:ext>
            </a:extLst>
          </p:cNvPr>
          <p:cNvPicPr>
            <a:picLocks noChangeAspect="1"/>
          </p:cNvPicPr>
          <p:nvPr/>
        </p:nvPicPr>
        <p:blipFill>
          <a:blip r:embed="rId4"/>
          <a:stretch>
            <a:fillRect/>
          </a:stretch>
        </p:blipFill>
        <p:spPr>
          <a:xfrm>
            <a:off x="7806519" y="4211187"/>
            <a:ext cx="789865" cy="798395"/>
          </a:xfrm>
          <a:prstGeom prst="rect">
            <a:avLst/>
          </a:prstGeom>
        </p:spPr>
      </p:pic>
    </p:spTree>
    <p:extLst>
      <p:ext uri="{BB962C8B-B14F-4D97-AF65-F5344CB8AC3E}">
        <p14:creationId xmlns:p14="http://schemas.microsoft.com/office/powerpoint/2010/main" val="16725903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0a5ebf7-8855-4d16-a3c8-1a307c79aa13">
      <Terms xmlns="http://schemas.microsoft.com/office/infopath/2007/PartnerControls"/>
    </lcf76f155ced4ddcb4097134ff3c332f>
    <TaxCatchAll xmlns="de97cd14-1ca9-4bc1-a0f1-afe2dd8367b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814F596DD2314E80F53ADC2648E8BA" ma:contentTypeVersion="16" ma:contentTypeDescription="Create a new document." ma:contentTypeScope="" ma:versionID="9edea507a595bc9f7fcc51a9def2f6c9">
  <xsd:schema xmlns:xsd="http://www.w3.org/2001/XMLSchema" xmlns:xs="http://www.w3.org/2001/XMLSchema" xmlns:p="http://schemas.microsoft.com/office/2006/metadata/properties" xmlns:ns2="de97cd14-1ca9-4bc1-a0f1-afe2dd8367bc" xmlns:ns3="30a5ebf7-8855-4d16-a3c8-1a307c79aa13" targetNamespace="http://schemas.microsoft.com/office/2006/metadata/properties" ma:root="true" ma:fieldsID="cb71acdaad7422a1b989fd8862ae4908" ns2:_="" ns3:_="">
    <xsd:import namespace="de97cd14-1ca9-4bc1-a0f1-afe2dd8367bc"/>
    <xsd:import namespace="30a5ebf7-8855-4d16-a3c8-1a307c79aa13"/>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97cd14-1ca9-4bc1-a0f1-afe2dd8367b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44e3a4aa-484a-4dca-a101-93f65369690b}" ma:internalName="TaxCatchAll" ma:showField="CatchAllData" ma:web="de97cd14-1ca9-4bc1-a0f1-afe2dd8367b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a5ebf7-8855-4d16-a3c8-1a307c79aa1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2fbbd89-7e0a-4c31-8bf8-788aef775bf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6A0ABB62-F01B-4941-BC19-8D99B0211E8F}">
  <ds:schemaRefs>
    <ds:schemaRef ds:uri="http://schemas.microsoft.com/sharepoint/v3/contenttype/forms"/>
  </ds:schemaRefs>
</ds:datastoreItem>
</file>

<file path=customXml/itemProps2.xml><?xml version="1.0" encoding="utf-8"?>
<ds:datastoreItem xmlns:ds="http://schemas.openxmlformats.org/officeDocument/2006/customXml" ds:itemID="{E19191E6-C18C-42CF-92EC-5488B2EC56C4}">
  <ds:schemaRefs>
    <ds:schemaRef ds:uri="http://www.w3.org/XML/1998/namespace"/>
    <ds:schemaRef ds:uri="http://purl.org/dc/elements/1.1/"/>
    <ds:schemaRef ds:uri="http://schemas.microsoft.com/office/2006/documentManagement/types"/>
    <ds:schemaRef ds:uri="http://schemas.openxmlformats.org/package/2006/metadata/core-properties"/>
    <ds:schemaRef ds:uri="de97cd14-1ca9-4bc1-a0f1-afe2dd8367bc"/>
    <ds:schemaRef ds:uri="30a5ebf7-8855-4d16-a3c8-1a307c79aa13"/>
    <ds:schemaRef ds:uri="http://schemas.microsoft.com/office/2006/metadata/properties"/>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D3BB72E7-FB3F-4B94-89CF-7BFD4B6E8E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97cd14-1ca9-4bc1-a0f1-afe2dd8367bc"/>
    <ds:schemaRef ds:uri="30a5ebf7-8855-4d16-a3c8-1a307c79aa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06B0B96-30BF-4E22-9CC9-4544F9E7950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33</TotalTime>
  <Words>708</Words>
  <Application>Microsoft Office PowerPoint</Application>
  <PresentationFormat>On-screen Show (16:9)</PresentationFormat>
  <Paragraphs>31</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Gill Sans MT</vt:lpstr>
      <vt:lpstr>Office Theme</vt:lpstr>
      <vt:lpstr>Opening Worship </vt:lpstr>
      <vt:lpstr>GREETING</vt:lpstr>
      <vt:lpstr>ACKNOWLEDGEMENT OF COUNTRY</vt:lpstr>
      <vt:lpstr>CONFESSION</vt:lpstr>
      <vt:lpstr>PowerPoint Presentation</vt:lpstr>
      <vt:lpstr>PowerPoint Presentation</vt:lpstr>
      <vt:lpstr>WORD OF GRACE</vt:lpstr>
      <vt:lpstr>THE PEACE</vt:lpstr>
      <vt:lpstr>AFFIRMATION OF FAITH</vt:lpstr>
      <vt:lpstr>AFFIRMATION OF FAITH</vt:lpstr>
      <vt:lpstr>AFFIRMATION OF FAITH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Rebecca Beisler</cp:lastModifiedBy>
  <cp:revision>85</cp:revision>
  <dcterms:created xsi:type="dcterms:W3CDTF">2021-06-07T04:18:00Z</dcterms:created>
  <dcterms:modified xsi:type="dcterms:W3CDTF">2023-03-10T02:09:14Z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0x0101003C814F596DD2314E80F53ADC2648E8BA</vt:lpwstr>
  </property>
  <property fmtid="{D5CDD505-2E9C-101B-9397-08002B2CF9AE}" pid="3" name="MediaServiceImageTags">
    <vt:lpwstr/>
  </property>
</Properties>
</file>